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</p:sldIdLst>
  <p:sldSz cy="21945600" cx="32918400"/>
  <p:notesSz cx="6858000" cy="9144000"/>
  <p:embeddedFontLst>
    <p:embeddedFont>
      <p:font typeface="Gill Sans"/>
      <p:regular r:id="rId7"/>
      <p:bold r:id="rId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6912">
          <p15:clr>
            <a:srgbClr val="000000"/>
          </p15:clr>
        </p15:guide>
        <p15:guide id="2" pos="10368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6912" orient="horz"/>
        <p:guide pos="10368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font" Target="fonts/GillSans-regular.fntdata"/><Relationship Id="rId8" Type="http://schemas.openxmlformats.org/officeDocument/2006/relationships/font" Target="fonts/GillSans-bold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/>
          <p:nvPr>
            <p:ph idx="10" type="dt"/>
          </p:nvPr>
        </p:nvSpPr>
        <p:spPr>
          <a:xfrm>
            <a:off x="2468562" y="19994563"/>
            <a:ext cx="6858000" cy="1463675"/>
          </a:xfrm>
          <a:prstGeom prst="rect">
            <a:avLst/>
          </a:prstGeom>
          <a:noFill/>
          <a:ln>
            <a:noFill/>
          </a:ln>
        </p:spPr>
        <p:txBody>
          <a:bodyPr anchorCtr="0" anchor="t" bIns="156725" lIns="313450" spcFirstLastPara="1" rIns="313450" wrap="square" tIns="1567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2"/>
          <p:cNvSpPr txBox="1"/>
          <p:nvPr>
            <p:ph idx="11" type="ftr"/>
          </p:nvPr>
        </p:nvSpPr>
        <p:spPr>
          <a:xfrm>
            <a:off x="11247437" y="19994563"/>
            <a:ext cx="10425112" cy="1463675"/>
          </a:xfrm>
          <a:prstGeom prst="rect">
            <a:avLst/>
          </a:prstGeom>
          <a:noFill/>
          <a:ln>
            <a:noFill/>
          </a:ln>
        </p:spPr>
        <p:txBody>
          <a:bodyPr anchorCtr="0" anchor="t" bIns="156725" lIns="313450" spcFirstLastPara="1" rIns="313450" wrap="square" tIns="1567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" name="Google Shape;14;p2"/>
          <p:cNvSpPr txBox="1"/>
          <p:nvPr>
            <p:ph idx="12" type="sldNum"/>
          </p:nvPr>
        </p:nvSpPr>
        <p:spPr>
          <a:xfrm>
            <a:off x="23591838" y="19994563"/>
            <a:ext cx="6858000" cy="1463675"/>
          </a:xfrm>
          <a:prstGeom prst="rect">
            <a:avLst/>
          </a:prstGeom>
          <a:noFill/>
          <a:ln>
            <a:noFill/>
          </a:ln>
        </p:spPr>
        <p:txBody>
          <a:bodyPr anchorCtr="0" anchor="t" bIns="156725" lIns="313450" spcFirstLastPara="1" rIns="313450" wrap="square" tIns="1567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/>
          <p:nvPr>
            <p:ph type="title"/>
          </p:nvPr>
        </p:nvSpPr>
        <p:spPr>
          <a:xfrm>
            <a:off x="2468562" y="1951037"/>
            <a:ext cx="27981274" cy="3657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56725" lIns="313450" spcFirstLastPara="1" rIns="313450" wrap="square" tIns="1567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1"/>
          <p:cNvSpPr txBox="1"/>
          <p:nvPr>
            <p:ph idx="1" type="body"/>
          </p:nvPr>
        </p:nvSpPr>
        <p:spPr>
          <a:xfrm>
            <a:off x="2468562" y="6338887"/>
            <a:ext cx="27981274" cy="13168312"/>
          </a:xfrm>
          <a:prstGeom prst="rect">
            <a:avLst/>
          </a:prstGeom>
          <a:noFill/>
          <a:ln>
            <a:noFill/>
          </a:ln>
        </p:spPr>
        <p:txBody>
          <a:bodyPr anchorCtr="0" anchor="t" bIns="156725" lIns="313450" spcFirstLastPara="1" rIns="313450" wrap="square" tIns="156725">
            <a:no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71" name="Google Shape;71;p11"/>
          <p:cNvSpPr txBox="1"/>
          <p:nvPr>
            <p:ph idx="10" type="dt"/>
          </p:nvPr>
        </p:nvSpPr>
        <p:spPr>
          <a:xfrm>
            <a:off x="2468562" y="19994563"/>
            <a:ext cx="6858000" cy="1463675"/>
          </a:xfrm>
          <a:prstGeom prst="rect">
            <a:avLst/>
          </a:prstGeom>
          <a:noFill/>
          <a:ln>
            <a:noFill/>
          </a:ln>
        </p:spPr>
        <p:txBody>
          <a:bodyPr anchorCtr="0" anchor="t" bIns="156725" lIns="313450" spcFirstLastPara="1" rIns="313450" wrap="square" tIns="1567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1"/>
          <p:cNvSpPr txBox="1"/>
          <p:nvPr>
            <p:ph idx="11" type="ftr"/>
          </p:nvPr>
        </p:nvSpPr>
        <p:spPr>
          <a:xfrm>
            <a:off x="11247437" y="19994563"/>
            <a:ext cx="10425112" cy="1463675"/>
          </a:xfrm>
          <a:prstGeom prst="rect">
            <a:avLst/>
          </a:prstGeom>
          <a:noFill/>
          <a:ln>
            <a:noFill/>
          </a:ln>
        </p:spPr>
        <p:txBody>
          <a:bodyPr anchorCtr="0" anchor="t" bIns="156725" lIns="313450" spcFirstLastPara="1" rIns="313450" wrap="square" tIns="1567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1"/>
          <p:cNvSpPr txBox="1"/>
          <p:nvPr>
            <p:ph idx="12" type="sldNum"/>
          </p:nvPr>
        </p:nvSpPr>
        <p:spPr>
          <a:xfrm>
            <a:off x="23591838" y="19994563"/>
            <a:ext cx="6858000" cy="1463675"/>
          </a:xfrm>
          <a:prstGeom prst="rect">
            <a:avLst/>
          </a:prstGeom>
          <a:noFill/>
          <a:ln>
            <a:noFill/>
          </a:ln>
        </p:spPr>
        <p:txBody>
          <a:bodyPr anchorCtr="0" anchor="t" bIns="156725" lIns="313450" spcFirstLastPara="1" rIns="313450" wrap="square" tIns="1567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/>
          <p:nvPr>
            <p:ph type="ctrTitle"/>
          </p:nvPr>
        </p:nvSpPr>
        <p:spPr>
          <a:xfrm>
            <a:off x="2469356" y="6817784"/>
            <a:ext cx="27979689" cy="4703233"/>
          </a:xfrm>
          <a:prstGeom prst="rect">
            <a:avLst/>
          </a:prstGeom>
          <a:noFill/>
          <a:ln>
            <a:noFill/>
          </a:ln>
        </p:spPr>
        <p:txBody>
          <a:bodyPr anchorCtr="0" anchor="ctr" bIns="156725" lIns="313450" spcFirstLastPara="1" rIns="313450" wrap="square" tIns="1567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2"/>
          <p:cNvSpPr txBox="1"/>
          <p:nvPr>
            <p:ph idx="1" type="subTitle"/>
          </p:nvPr>
        </p:nvSpPr>
        <p:spPr>
          <a:xfrm>
            <a:off x="4937523" y="12435417"/>
            <a:ext cx="23043355" cy="5609167"/>
          </a:xfrm>
          <a:prstGeom prst="rect">
            <a:avLst/>
          </a:prstGeom>
          <a:noFill/>
          <a:ln>
            <a:noFill/>
          </a:ln>
        </p:spPr>
        <p:txBody>
          <a:bodyPr anchorCtr="0" anchor="t" bIns="156725" lIns="313450" spcFirstLastPara="1" rIns="313450" wrap="square" tIns="156725">
            <a:noAutofit/>
          </a:bodyPr>
          <a:lstStyle>
            <a:lvl1pPr lvl="0" algn="ctr">
              <a:spcBef>
                <a:spcPts val="2200"/>
              </a:spcBef>
              <a:spcAft>
                <a:spcPts val="0"/>
              </a:spcAft>
              <a:buClr>
                <a:schemeClr val="dk1"/>
              </a:buClr>
              <a:buSzPts val="11000"/>
              <a:buFont typeface="Times"/>
              <a:buNone/>
              <a:defRPr/>
            </a:lvl1pPr>
            <a:lvl2pPr lvl="1" algn="ctr">
              <a:spcBef>
                <a:spcPts val="192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Times"/>
              <a:buNone/>
              <a:defRPr/>
            </a:lvl2pPr>
            <a:lvl3pPr lvl="2" algn="ctr">
              <a:spcBef>
                <a:spcPts val="1640"/>
              </a:spcBef>
              <a:spcAft>
                <a:spcPts val="0"/>
              </a:spcAft>
              <a:buClr>
                <a:schemeClr val="dk1"/>
              </a:buClr>
              <a:buSzPts val="8200"/>
              <a:buFont typeface="Times"/>
              <a:buNone/>
              <a:defRPr/>
            </a:lvl3pPr>
            <a:lvl4pPr lvl="3" algn="ctr">
              <a:spcBef>
                <a:spcPts val="1380"/>
              </a:spcBef>
              <a:spcAft>
                <a:spcPts val="0"/>
              </a:spcAft>
              <a:buClr>
                <a:schemeClr val="dk1"/>
              </a:buClr>
              <a:buSzPts val="6900"/>
              <a:buFont typeface="Times"/>
              <a:buNone/>
              <a:defRPr/>
            </a:lvl4pPr>
            <a:lvl5pPr lvl="4" algn="ctr">
              <a:spcBef>
                <a:spcPts val="1380"/>
              </a:spcBef>
              <a:spcAft>
                <a:spcPts val="0"/>
              </a:spcAft>
              <a:buClr>
                <a:schemeClr val="dk1"/>
              </a:buClr>
              <a:buSzPts val="6900"/>
              <a:buFont typeface="Times"/>
              <a:buNone/>
              <a:defRPr/>
            </a:lvl5pPr>
            <a:lvl6pPr lvl="5" algn="ctr">
              <a:spcBef>
                <a:spcPts val="1380"/>
              </a:spcBef>
              <a:spcAft>
                <a:spcPts val="0"/>
              </a:spcAft>
              <a:buClr>
                <a:schemeClr val="dk1"/>
              </a:buClr>
              <a:buSzPts val="6900"/>
              <a:buFont typeface="Times"/>
              <a:buNone/>
              <a:defRPr/>
            </a:lvl6pPr>
            <a:lvl7pPr lvl="6" algn="ctr">
              <a:spcBef>
                <a:spcPts val="1380"/>
              </a:spcBef>
              <a:spcAft>
                <a:spcPts val="0"/>
              </a:spcAft>
              <a:buClr>
                <a:schemeClr val="dk1"/>
              </a:buClr>
              <a:buSzPts val="6900"/>
              <a:buFont typeface="Times"/>
              <a:buNone/>
              <a:defRPr/>
            </a:lvl7pPr>
            <a:lvl8pPr lvl="7" algn="ctr">
              <a:spcBef>
                <a:spcPts val="1380"/>
              </a:spcBef>
              <a:spcAft>
                <a:spcPts val="0"/>
              </a:spcAft>
              <a:buClr>
                <a:schemeClr val="dk1"/>
              </a:buClr>
              <a:buSzPts val="6900"/>
              <a:buFont typeface="Times"/>
              <a:buNone/>
              <a:defRPr/>
            </a:lvl8pPr>
            <a:lvl9pPr lvl="8" algn="ctr">
              <a:spcBef>
                <a:spcPts val="1380"/>
              </a:spcBef>
              <a:spcAft>
                <a:spcPts val="0"/>
              </a:spcAft>
              <a:buClr>
                <a:schemeClr val="dk1"/>
              </a:buClr>
              <a:buSzPts val="6900"/>
              <a:buFont typeface="Times"/>
              <a:buNone/>
              <a:defRPr/>
            </a:lvl9pPr>
          </a:lstStyle>
          <a:p/>
        </p:txBody>
      </p:sp>
      <p:sp>
        <p:nvSpPr>
          <p:cNvPr id="77" name="Google Shape;77;p12"/>
          <p:cNvSpPr txBox="1"/>
          <p:nvPr>
            <p:ph idx="10" type="dt"/>
          </p:nvPr>
        </p:nvSpPr>
        <p:spPr>
          <a:xfrm>
            <a:off x="2468562" y="19994563"/>
            <a:ext cx="6858000" cy="1463675"/>
          </a:xfrm>
          <a:prstGeom prst="rect">
            <a:avLst/>
          </a:prstGeom>
          <a:noFill/>
          <a:ln>
            <a:noFill/>
          </a:ln>
        </p:spPr>
        <p:txBody>
          <a:bodyPr anchorCtr="0" anchor="t" bIns="156725" lIns="313450" spcFirstLastPara="1" rIns="313450" wrap="square" tIns="1567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2"/>
          <p:cNvSpPr txBox="1"/>
          <p:nvPr>
            <p:ph idx="11" type="ftr"/>
          </p:nvPr>
        </p:nvSpPr>
        <p:spPr>
          <a:xfrm>
            <a:off x="11247437" y="19994563"/>
            <a:ext cx="10425112" cy="1463675"/>
          </a:xfrm>
          <a:prstGeom prst="rect">
            <a:avLst/>
          </a:prstGeom>
          <a:noFill/>
          <a:ln>
            <a:noFill/>
          </a:ln>
        </p:spPr>
        <p:txBody>
          <a:bodyPr anchorCtr="0" anchor="t" bIns="156725" lIns="313450" spcFirstLastPara="1" rIns="313450" wrap="square" tIns="1567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2"/>
          <p:cNvSpPr txBox="1"/>
          <p:nvPr>
            <p:ph idx="12" type="sldNum"/>
          </p:nvPr>
        </p:nvSpPr>
        <p:spPr>
          <a:xfrm>
            <a:off x="23591838" y="19994563"/>
            <a:ext cx="6858000" cy="1463675"/>
          </a:xfrm>
          <a:prstGeom prst="rect">
            <a:avLst/>
          </a:prstGeom>
          <a:noFill/>
          <a:ln>
            <a:noFill/>
          </a:ln>
        </p:spPr>
        <p:txBody>
          <a:bodyPr anchorCtr="0" anchor="t" bIns="156725" lIns="313450" spcFirstLastPara="1" rIns="313450" wrap="square" tIns="1567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/>
          <p:nvPr>
            <p:ph type="title"/>
          </p:nvPr>
        </p:nvSpPr>
        <p:spPr>
          <a:xfrm rot="5400000">
            <a:off x="18173237" y="7231394"/>
            <a:ext cx="17556692" cy="6994922"/>
          </a:xfrm>
          <a:prstGeom prst="rect">
            <a:avLst/>
          </a:prstGeom>
          <a:noFill/>
          <a:ln>
            <a:noFill/>
          </a:ln>
        </p:spPr>
        <p:txBody>
          <a:bodyPr anchorCtr="0" anchor="ctr" bIns="156725" lIns="313450" spcFirstLastPara="1" rIns="313450" wrap="square" tIns="1567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3"/>
          <p:cNvSpPr txBox="1"/>
          <p:nvPr>
            <p:ph idx="1" type="body"/>
          </p:nvPr>
        </p:nvSpPr>
        <p:spPr>
          <a:xfrm rot="5400000">
            <a:off x="4126243" y="293622"/>
            <a:ext cx="17556692" cy="20870466"/>
          </a:xfrm>
          <a:prstGeom prst="rect">
            <a:avLst/>
          </a:prstGeom>
          <a:noFill/>
          <a:ln>
            <a:noFill/>
          </a:ln>
        </p:spPr>
        <p:txBody>
          <a:bodyPr anchorCtr="0" anchor="t" bIns="156725" lIns="313450" spcFirstLastPara="1" rIns="313450" wrap="square" tIns="156725">
            <a:no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18" name="Google Shape;18;p3"/>
          <p:cNvSpPr txBox="1"/>
          <p:nvPr>
            <p:ph idx="10" type="dt"/>
          </p:nvPr>
        </p:nvSpPr>
        <p:spPr>
          <a:xfrm>
            <a:off x="2468562" y="19994563"/>
            <a:ext cx="6858000" cy="1463675"/>
          </a:xfrm>
          <a:prstGeom prst="rect">
            <a:avLst/>
          </a:prstGeom>
          <a:noFill/>
          <a:ln>
            <a:noFill/>
          </a:ln>
        </p:spPr>
        <p:txBody>
          <a:bodyPr anchorCtr="0" anchor="t" bIns="156725" lIns="313450" spcFirstLastPara="1" rIns="313450" wrap="square" tIns="1567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3"/>
          <p:cNvSpPr txBox="1"/>
          <p:nvPr>
            <p:ph idx="11" type="ftr"/>
          </p:nvPr>
        </p:nvSpPr>
        <p:spPr>
          <a:xfrm>
            <a:off x="11247437" y="19994563"/>
            <a:ext cx="10425112" cy="1463675"/>
          </a:xfrm>
          <a:prstGeom prst="rect">
            <a:avLst/>
          </a:prstGeom>
          <a:noFill/>
          <a:ln>
            <a:noFill/>
          </a:ln>
        </p:spPr>
        <p:txBody>
          <a:bodyPr anchorCtr="0" anchor="t" bIns="156725" lIns="313450" spcFirstLastPara="1" rIns="313450" wrap="square" tIns="1567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3"/>
          <p:cNvSpPr txBox="1"/>
          <p:nvPr>
            <p:ph idx="12" type="sldNum"/>
          </p:nvPr>
        </p:nvSpPr>
        <p:spPr>
          <a:xfrm>
            <a:off x="23591838" y="19994563"/>
            <a:ext cx="6858000" cy="1463675"/>
          </a:xfrm>
          <a:prstGeom prst="rect">
            <a:avLst/>
          </a:prstGeom>
          <a:noFill/>
          <a:ln>
            <a:noFill/>
          </a:ln>
        </p:spPr>
        <p:txBody>
          <a:bodyPr anchorCtr="0" anchor="t" bIns="156725" lIns="313450" spcFirstLastPara="1" rIns="313450" wrap="square" tIns="1567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 txBox="1"/>
          <p:nvPr>
            <p:ph type="title"/>
          </p:nvPr>
        </p:nvSpPr>
        <p:spPr>
          <a:xfrm>
            <a:off x="2468562" y="1951037"/>
            <a:ext cx="27981274" cy="3657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56725" lIns="313450" spcFirstLastPara="1" rIns="313450" wrap="square" tIns="1567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4"/>
          <p:cNvSpPr txBox="1"/>
          <p:nvPr>
            <p:ph idx="1" type="body"/>
          </p:nvPr>
        </p:nvSpPr>
        <p:spPr>
          <a:xfrm rot="5400000">
            <a:off x="9875045" y="-1067594"/>
            <a:ext cx="13168312" cy="27981274"/>
          </a:xfrm>
          <a:prstGeom prst="rect">
            <a:avLst/>
          </a:prstGeom>
          <a:noFill/>
          <a:ln>
            <a:noFill/>
          </a:ln>
        </p:spPr>
        <p:txBody>
          <a:bodyPr anchorCtr="0" anchor="t" bIns="156725" lIns="313450" spcFirstLastPara="1" rIns="313450" wrap="square" tIns="156725">
            <a:no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24" name="Google Shape;24;p4"/>
          <p:cNvSpPr txBox="1"/>
          <p:nvPr>
            <p:ph idx="10" type="dt"/>
          </p:nvPr>
        </p:nvSpPr>
        <p:spPr>
          <a:xfrm>
            <a:off x="2468562" y="19994563"/>
            <a:ext cx="6858000" cy="1463675"/>
          </a:xfrm>
          <a:prstGeom prst="rect">
            <a:avLst/>
          </a:prstGeom>
          <a:noFill/>
          <a:ln>
            <a:noFill/>
          </a:ln>
        </p:spPr>
        <p:txBody>
          <a:bodyPr anchorCtr="0" anchor="t" bIns="156725" lIns="313450" spcFirstLastPara="1" rIns="313450" wrap="square" tIns="1567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1" type="ftr"/>
          </p:nvPr>
        </p:nvSpPr>
        <p:spPr>
          <a:xfrm>
            <a:off x="11247437" y="19994563"/>
            <a:ext cx="10425112" cy="1463675"/>
          </a:xfrm>
          <a:prstGeom prst="rect">
            <a:avLst/>
          </a:prstGeom>
          <a:noFill/>
          <a:ln>
            <a:noFill/>
          </a:ln>
        </p:spPr>
        <p:txBody>
          <a:bodyPr anchorCtr="0" anchor="t" bIns="156725" lIns="313450" spcFirstLastPara="1" rIns="313450" wrap="square" tIns="1567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4"/>
          <p:cNvSpPr txBox="1"/>
          <p:nvPr>
            <p:ph idx="12" type="sldNum"/>
          </p:nvPr>
        </p:nvSpPr>
        <p:spPr>
          <a:xfrm>
            <a:off x="23591838" y="19994563"/>
            <a:ext cx="6858000" cy="1463675"/>
          </a:xfrm>
          <a:prstGeom prst="rect">
            <a:avLst/>
          </a:prstGeom>
          <a:noFill/>
          <a:ln>
            <a:noFill/>
          </a:ln>
        </p:spPr>
        <p:txBody>
          <a:bodyPr anchorCtr="0" anchor="t" bIns="156725" lIns="313450" spcFirstLastPara="1" rIns="313450" wrap="square" tIns="1567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5"/>
          <p:cNvSpPr txBox="1"/>
          <p:nvPr>
            <p:ph type="title"/>
          </p:nvPr>
        </p:nvSpPr>
        <p:spPr>
          <a:xfrm>
            <a:off x="6451998" y="15361709"/>
            <a:ext cx="19751278" cy="1813983"/>
          </a:xfrm>
          <a:prstGeom prst="rect">
            <a:avLst/>
          </a:prstGeom>
          <a:noFill/>
          <a:ln>
            <a:noFill/>
          </a:ln>
        </p:spPr>
        <p:txBody>
          <a:bodyPr anchorCtr="0" anchor="b" bIns="156725" lIns="313450" spcFirstLastPara="1" rIns="313450" wrap="square" tIns="15672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sz="14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5"/>
          <p:cNvSpPr/>
          <p:nvPr>
            <p:ph idx="2" type="pic"/>
          </p:nvPr>
        </p:nvSpPr>
        <p:spPr>
          <a:xfrm>
            <a:off x="6451998" y="1961092"/>
            <a:ext cx="19751278" cy="13166725"/>
          </a:xfrm>
          <a:prstGeom prst="rect">
            <a:avLst/>
          </a:prstGeom>
          <a:noFill/>
          <a:ln>
            <a:noFill/>
          </a:ln>
        </p:spPr>
        <p:txBody>
          <a:bodyPr anchorCtr="0" anchor="t" bIns="156725" lIns="313450" spcFirstLastPara="1" rIns="313450" wrap="square" tIns="156725">
            <a:noAutofit/>
          </a:bodyPr>
          <a:lstStyle>
            <a:lvl1pPr lvl="0" marR="0" rtl="0" algn="l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Times"/>
              <a:buNone/>
              <a:defRPr b="0" i="0" sz="23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1pPr>
            <a:lvl2pPr lvl="1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"/>
              <a:buNone/>
              <a:defRPr b="0" i="0" sz="20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2pPr>
            <a:lvl3pPr lvl="2" marR="0" rtl="0" algn="l">
              <a:spcBef>
                <a:spcPts val="34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Times"/>
              <a:buNone/>
              <a:defRPr b="0" i="0" sz="17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3pPr>
            <a:lvl4pPr lvl="3" marR="0" rtl="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imes"/>
              <a:buNone/>
              <a:defRPr b="0" i="0" sz="1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4pPr>
            <a:lvl5pPr lvl="4" marR="0" rtl="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imes"/>
              <a:buNone/>
              <a:defRPr b="0" i="0" sz="1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5pPr>
            <a:lvl6pPr lvl="5" marR="0" rtl="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imes"/>
              <a:buNone/>
              <a:defRPr b="0" i="0" sz="1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6pPr>
            <a:lvl7pPr lvl="6" marR="0" rtl="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imes"/>
              <a:buNone/>
              <a:defRPr b="0" i="0" sz="1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7pPr>
            <a:lvl8pPr lvl="7" marR="0" rtl="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imes"/>
              <a:buNone/>
              <a:defRPr b="0" i="0" sz="1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8pPr>
            <a:lvl9pPr lvl="8" marR="0" rtl="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imes"/>
              <a:buNone/>
              <a:defRPr b="0" i="0" sz="14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9pPr>
          </a:lstStyle>
          <a:p/>
        </p:txBody>
      </p:sp>
      <p:sp>
        <p:nvSpPr>
          <p:cNvPr id="30" name="Google Shape;30;p5"/>
          <p:cNvSpPr txBox="1"/>
          <p:nvPr>
            <p:ph idx="1" type="body"/>
          </p:nvPr>
        </p:nvSpPr>
        <p:spPr>
          <a:xfrm>
            <a:off x="6451998" y="17175692"/>
            <a:ext cx="19751278" cy="2574925"/>
          </a:xfrm>
          <a:prstGeom prst="rect">
            <a:avLst/>
          </a:prstGeom>
          <a:noFill/>
          <a:ln>
            <a:noFill/>
          </a:ln>
        </p:spPr>
        <p:txBody>
          <a:bodyPr anchorCtr="0" anchor="t" bIns="156725" lIns="313450" spcFirstLastPara="1" rIns="313450" wrap="square" tIns="156725">
            <a:noAutofit/>
          </a:bodyPr>
          <a:lstStyle>
            <a:lvl1pPr indent="-228600" lvl="0" marL="457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imes"/>
              <a:buNone/>
              <a:defRPr sz="1000"/>
            </a:lvl1pPr>
            <a:lvl2pPr indent="-228600" lvl="1" marL="914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Times"/>
              <a:buNone/>
              <a:defRPr sz="900"/>
            </a:lvl2pPr>
            <a:lvl3pPr indent="-228600" lvl="2" marL="1371600" algn="l">
              <a:spcBef>
                <a:spcPts val="140"/>
              </a:spcBef>
              <a:spcAft>
                <a:spcPts val="0"/>
              </a:spcAft>
              <a:buClr>
                <a:schemeClr val="dk1"/>
              </a:buClr>
              <a:buSzPts val="700"/>
              <a:buFont typeface="Times"/>
              <a:buNone/>
              <a:defRPr sz="700"/>
            </a:lvl3pPr>
            <a:lvl4pPr indent="-228600" lvl="3" marL="1828800" algn="l">
              <a:spcBef>
                <a:spcPts val="120"/>
              </a:spcBef>
              <a:spcAft>
                <a:spcPts val="0"/>
              </a:spcAft>
              <a:buClr>
                <a:schemeClr val="dk1"/>
              </a:buClr>
              <a:buSzPts val="600"/>
              <a:buFont typeface="Times"/>
              <a:buNone/>
              <a:defRPr sz="600"/>
            </a:lvl4pPr>
            <a:lvl5pPr indent="-228600" lvl="4" marL="2286000" algn="l">
              <a:spcBef>
                <a:spcPts val="120"/>
              </a:spcBef>
              <a:spcAft>
                <a:spcPts val="0"/>
              </a:spcAft>
              <a:buClr>
                <a:schemeClr val="dk1"/>
              </a:buClr>
              <a:buSzPts val="600"/>
              <a:buFont typeface="Times"/>
              <a:buNone/>
              <a:defRPr sz="600"/>
            </a:lvl5pPr>
            <a:lvl6pPr indent="-228600" lvl="5" marL="2743200" algn="l">
              <a:spcBef>
                <a:spcPts val="120"/>
              </a:spcBef>
              <a:spcAft>
                <a:spcPts val="0"/>
              </a:spcAft>
              <a:buClr>
                <a:schemeClr val="dk1"/>
              </a:buClr>
              <a:buSzPts val="600"/>
              <a:buFont typeface="Times"/>
              <a:buNone/>
              <a:defRPr sz="600"/>
            </a:lvl6pPr>
            <a:lvl7pPr indent="-228600" lvl="6" marL="3200400" algn="l">
              <a:spcBef>
                <a:spcPts val="120"/>
              </a:spcBef>
              <a:spcAft>
                <a:spcPts val="0"/>
              </a:spcAft>
              <a:buClr>
                <a:schemeClr val="dk1"/>
              </a:buClr>
              <a:buSzPts val="600"/>
              <a:buFont typeface="Times"/>
              <a:buNone/>
              <a:defRPr sz="600"/>
            </a:lvl7pPr>
            <a:lvl8pPr indent="-228600" lvl="7" marL="3657600" algn="l">
              <a:spcBef>
                <a:spcPts val="120"/>
              </a:spcBef>
              <a:spcAft>
                <a:spcPts val="0"/>
              </a:spcAft>
              <a:buClr>
                <a:schemeClr val="dk1"/>
              </a:buClr>
              <a:buSzPts val="600"/>
              <a:buFont typeface="Times"/>
              <a:buNone/>
              <a:defRPr sz="600"/>
            </a:lvl8pPr>
            <a:lvl9pPr indent="-228600" lvl="8" marL="4114800" algn="l">
              <a:spcBef>
                <a:spcPts val="120"/>
              </a:spcBef>
              <a:spcAft>
                <a:spcPts val="0"/>
              </a:spcAft>
              <a:buClr>
                <a:schemeClr val="dk1"/>
              </a:buClr>
              <a:buSzPts val="600"/>
              <a:buFont typeface="Times"/>
              <a:buNone/>
              <a:defRPr sz="600"/>
            </a:lvl9pPr>
          </a:lstStyle>
          <a:p/>
        </p:txBody>
      </p:sp>
      <p:sp>
        <p:nvSpPr>
          <p:cNvPr id="31" name="Google Shape;31;p5"/>
          <p:cNvSpPr txBox="1"/>
          <p:nvPr>
            <p:ph idx="10" type="dt"/>
          </p:nvPr>
        </p:nvSpPr>
        <p:spPr>
          <a:xfrm>
            <a:off x="2468562" y="19994563"/>
            <a:ext cx="6858000" cy="1463675"/>
          </a:xfrm>
          <a:prstGeom prst="rect">
            <a:avLst/>
          </a:prstGeom>
          <a:noFill/>
          <a:ln>
            <a:noFill/>
          </a:ln>
        </p:spPr>
        <p:txBody>
          <a:bodyPr anchorCtr="0" anchor="t" bIns="156725" lIns="313450" spcFirstLastPara="1" rIns="313450" wrap="square" tIns="1567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5"/>
          <p:cNvSpPr txBox="1"/>
          <p:nvPr>
            <p:ph idx="11" type="ftr"/>
          </p:nvPr>
        </p:nvSpPr>
        <p:spPr>
          <a:xfrm>
            <a:off x="11247437" y="19994563"/>
            <a:ext cx="10425112" cy="1463675"/>
          </a:xfrm>
          <a:prstGeom prst="rect">
            <a:avLst/>
          </a:prstGeom>
          <a:noFill/>
          <a:ln>
            <a:noFill/>
          </a:ln>
        </p:spPr>
        <p:txBody>
          <a:bodyPr anchorCtr="0" anchor="t" bIns="156725" lIns="313450" spcFirstLastPara="1" rIns="313450" wrap="square" tIns="1567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5"/>
          <p:cNvSpPr txBox="1"/>
          <p:nvPr>
            <p:ph idx="12" type="sldNum"/>
          </p:nvPr>
        </p:nvSpPr>
        <p:spPr>
          <a:xfrm>
            <a:off x="23591838" y="19994563"/>
            <a:ext cx="6858000" cy="1463675"/>
          </a:xfrm>
          <a:prstGeom prst="rect">
            <a:avLst/>
          </a:prstGeom>
          <a:noFill/>
          <a:ln>
            <a:noFill/>
          </a:ln>
        </p:spPr>
        <p:txBody>
          <a:bodyPr anchorCtr="0" anchor="t" bIns="156725" lIns="313450" spcFirstLastPara="1" rIns="313450" wrap="square" tIns="1567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6"/>
          <p:cNvSpPr txBox="1"/>
          <p:nvPr>
            <p:ph type="title"/>
          </p:nvPr>
        </p:nvSpPr>
        <p:spPr>
          <a:xfrm>
            <a:off x="1645444" y="874184"/>
            <a:ext cx="10829925" cy="3717925"/>
          </a:xfrm>
          <a:prstGeom prst="rect">
            <a:avLst/>
          </a:prstGeom>
          <a:noFill/>
          <a:ln>
            <a:noFill/>
          </a:ln>
        </p:spPr>
        <p:txBody>
          <a:bodyPr anchorCtr="0" anchor="b" bIns="156725" lIns="313450" spcFirstLastPara="1" rIns="313450" wrap="square" tIns="15672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sz="14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6"/>
          <p:cNvSpPr txBox="1"/>
          <p:nvPr>
            <p:ph idx="1" type="body"/>
          </p:nvPr>
        </p:nvSpPr>
        <p:spPr>
          <a:xfrm>
            <a:off x="12870656" y="874184"/>
            <a:ext cx="18402300" cy="18729325"/>
          </a:xfrm>
          <a:prstGeom prst="rect">
            <a:avLst/>
          </a:prstGeom>
          <a:noFill/>
          <a:ln>
            <a:noFill/>
          </a:ln>
        </p:spPr>
        <p:txBody>
          <a:bodyPr anchorCtr="0" anchor="t" bIns="156725" lIns="313450" spcFirstLastPara="1" rIns="313450" wrap="square" tIns="156725">
            <a:noAutofit/>
          </a:bodyPr>
          <a:lstStyle>
            <a:lvl1pPr indent="-374650" lvl="0" marL="457200" algn="l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Times"/>
              <a:buChar char="•"/>
              <a:defRPr sz="23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"/>
              <a:buChar char="–"/>
              <a:defRPr sz="2000"/>
            </a:lvl2pPr>
            <a:lvl3pPr indent="-336550" lvl="2" marL="1371600" algn="l">
              <a:spcBef>
                <a:spcPts val="34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Times"/>
              <a:buChar char="•"/>
              <a:defRPr sz="1700"/>
            </a:lvl3pPr>
            <a:lvl4pPr indent="-317500" lvl="3" marL="18288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imes"/>
              <a:buChar char="–"/>
              <a:defRPr sz="1400"/>
            </a:lvl4pPr>
            <a:lvl5pPr indent="-317500" lvl="4" marL="22860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imes"/>
              <a:buChar char="»"/>
              <a:defRPr sz="1400"/>
            </a:lvl5pPr>
            <a:lvl6pPr indent="-317500" lvl="5" marL="2743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imes"/>
              <a:buChar char="»"/>
              <a:defRPr sz="1400"/>
            </a:lvl6pPr>
            <a:lvl7pPr indent="-317500" lvl="6" marL="32004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imes"/>
              <a:buChar char="»"/>
              <a:defRPr sz="1400"/>
            </a:lvl7pPr>
            <a:lvl8pPr indent="-317500" lvl="7" marL="3657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imes"/>
              <a:buChar char="»"/>
              <a:defRPr sz="1400"/>
            </a:lvl8pPr>
            <a:lvl9pPr indent="-317500" lvl="8" marL="41148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imes"/>
              <a:buChar char="»"/>
              <a:defRPr sz="1400"/>
            </a:lvl9pPr>
          </a:lstStyle>
          <a:p/>
        </p:txBody>
      </p:sp>
      <p:sp>
        <p:nvSpPr>
          <p:cNvPr id="37" name="Google Shape;37;p6"/>
          <p:cNvSpPr txBox="1"/>
          <p:nvPr>
            <p:ph idx="2" type="body"/>
          </p:nvPr>
        </p:nvSpPr>
        <p:spPr>
          <a:xfrm>
            <a:off x="1645444" y="4592109"/>
            <a:ext cx="10829925" cy="15011400"/>
          </a:xfrm>
          <a:prstGeom prst="rect">
            <a:avLst/>
          </a:prstGeom>
          <a:noFill/>
          <a:ln>
            <a:noFill/>
          </a:ln>
        </p:spPr>
        <p:txBody>
          <a:bodyPr anchorCtr="0" anchor="t" bIns="156725" lIns="313450" spcFirstLastPara="1" rIns="313450" wrap="square" tIns="156725">
            <a:noAutofit/>
          </a:bodyPr>
          <a:lstStyle>
            <a:lvl1pPr indent="-228600" lvl="0" marL="457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imes"/>
              <a:buNone/>
              <a:defRPr sz="1000"/>
            </a:lvl1pPr>
            <a:lvl2pPr indent="-228600" lvl="1" marL="914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Times"/>
              <a:buNone/>
              <a:defRPr sz="900"/>
            </a:lvl2pPr>
            <a:lvl3pPr indent="-228600" lvl="2" marL="1371600" algn="l">
              <a:spcBef>
                <a:spcPts val="140"/>
              </a:spcBef>
              <a:spcAft>
                <a:spcPts val="0"/>
              </a:spcAft>
              <a:buClr>
                <a:schemeClr val="dk1"/>
              </a:buClr>
              <a:buSzPts val="700"/>
              <a:buFont typeface="Times"/>
              <a:buNone/>
              <a:defRPr sz="700"/>
            </a:lvl3pPr>
            <a:lvl4pPr indent="-228600" lvl="3" marL="1828800" algn="l">
              <a:spcBef>
                <a:spcPts val="120"/>
              </a:spcBef>
              <a:spcAft>
                <a:spcPts val="0"/>
              </a:spcAft>
              <a:buClr>
                <a:schemeClr val="dk1"/>
              </a:buClr>
              <a:buSzPts val="600"/>
              <a:buFont typeface="Times"/>
              <a:buNone/>
              <a:defRPr sz="600"/>
            </a:lvl4pPr>
            <a:lvl5pPr indent="-228600" lvl="4" marL="2286000" algn="l">
              <a:spcBef>
                <a:spcPts val="120"/>
              </a:spcBef>
              <a:spcAft>
                <a:spcPts val="0"/>
              </a:spcAft>
              <a:buClr>
                <a:schemeClr val="dk1"/>
              </a:buClr>
              <a:buSzPts val="600"/>
              <a:buFont typeface="Times"/>
              <a:buNone/>
              <a:defRPr sz="600"/>
            </a:lvl5pPr>
            <a:lvl6pPr indent="-228600" lvl="5" marL="2743200" algn="l">
              <a:spcBef>
                <a:spcPts val="120"/>
              </a:spcBef>
              <a:spcAft>
                <a:spcPts val="0"/>
              </a:spcAft>
              <a:buClr>
                <a:schemeClr val="dk1"/>
              </a:buClr>
              <a:buSzPts val="600"/>
              <a:buFont typeface="Times"/>
              <a:buNone/>
              <a:defRPr sz="600"/>
            </a:lvl6pPr>
            <a:lvl7pPr indent="-228600" lvl="6" marL="3200400" algn="l">
              <a:spcBef>
                <a:spcPts val="120"/>
              </a:spcBef>
              <a:spcAft>
                <a:spcPts val="0"/>
              </a:spcAft>
              <a:buClr>
                <a:schemeClr val="dk1"/>
              </a:buClr>
              <a:buSzPts val="600"/>
              <a:buFont typeface="Times"/>
              <a:buNone/>
              <a:defRPr sz="600"/>
            </a:lvl7pPr>
            <a:lvl8pPr indent="-228600" lvl="7" marL="3657600" algn="l">
              <a:spcBef>
                <a:spcPts val="120"/>
              </a:spcBef>
              <a:spcAft>
                <a:spcPts val="0"/>
              </a:spcAft>
              <a:buClr>
                <a:schemeClr val="dk1"/>
              </a:buClr>
              <a:buSzPts val="600"/>
              <a:buFont typeface="Times"/>
              <a:buNone/>
              <a:defRPr sz="600"/>
            </a:lvl8pPr>
            <a:lvl9pPr indent="-228600" lvl="8" marL="4114800" algn="l">
              <a:spcBef>
                <a:spcPts val="120"/>
              </a:spcBef>
              <a:spcAft>
                <a:spcPts val="0"/>
              </a:spcAft>
              <a:buClr>
                <a:schemeClr val="dk1"/>
              </a:buClr>
              <a:buSzPts val="600"/>
              <a:buFont typeface="Times"/>
              <a:buNone/>
              <a:defRPr sz="600"/>
            </a:lvl9pPr>
          </a:lstStyle>
          <a:p/>
        </p:txBody>
      </p:sp>
      <p:sp>
        <p:nvSpPr>
          <p:cNvPr id="38" name="Google Shape;38;p6"/>
          <p:cNvSpPr txBox="1"/>
          <p:nvPr>
            <p:ph idx="10" type="dt"/>
          </p:nvPr>
        </p:nvSpPr>
        <p:spPr>
          <a:xfrm>
            <a:off x="2468562" y="19994563"/>
            <a:ext cx="6858000" cy="1463675"/>
          </a:xfrm>
          <a:prstGeom prst="rect">
            <a:avLst/>
          </a:prstGeom>
          <a:noFill/>
          <a:ln>
            <a:noFill/>
          </a:ln>
        </p:spPr>
        <p:txBody>
          <a:bodyPr anchorCtr="0" anchor="t" bIns="156725" lIns="313450" spcFirstLastPara="1" rIns="313450" wrap="square" tIns="1567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6"/>
          <p:cNvSpPr txBox="1"/>
          <p:nvPr>
            <p:ph idx="11" type="ftr"/>
          </p:nvPr>
        </p:nvSpPr>
        <p:spPr>
          <a:xfrm>
            <a:off x="11247437" y="19994563"/>
            <a:ext cx="10425112" cy="1463675"/>
          </a:xfrm>
          <a:prstGeom prst="rect">
            <a:avLst/>
          </a:prstGeom>
          <a:noFill/>
          <a:ln>
            <a:noFill/>
          </a:ln>
        </p:spPr>
        <p:txBody>
          <a:bodyPr anchorCtr="0" anchor="t" bIns="156725" lIns="313450" spcFirstLastPara="1" rIns="313450" wrap="square" tIns="1567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6"/>
          <p:cNvSpPr txBox="1"/>
          <p:nvPr>
            <p:ph idx="12" type="sldNum"/>
          </p:nvPr>
        </p:nvSpPr>
        <p:spPr>
          <a:xfrm>
            <a:off x="23591838" y="19994563"/>
            <a:ext cx="6858000" cy="1463675"/>
          </a:xfrm>
          <a:prstGeom prst="rect">
            <a:avLst/>
          </a:prstGeom>
          <a:noFill/>
          <a:ln>
            <a:noFill/>
          </a:ln>
        </p:spPr>
        <p:txBody>
          <a:bodyPr anchorCtr="0" anchor="t" bIns="156725" lIns="313450" spcFirstLastPara="1" rIns="313450" wrap="square" tIns="1567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7"/>
          <p:cNvSpPr txBox="1"/>
          <p:nvPr>
            <p:ph type="title"/>
          </p:nvPr>
        </p:nvSpPr>
        <p:spPr>
          <a:xfrm>
            <a:off x="2468562" y="1951037"/>
            <a:ext cx="27981274" cy="3657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56725" lIns="313450" spcFirstLastPara="1" rIns="313450" wrap="square" tIns="1567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7"/>
          <p:cNvSpPr txBox="1"/>
          <p:nvPr>
            <p:ph idx="10" type="dt"/>
          </p:nvPr>
        </p:nvSpPr>
        <p:spPr>
          <a:xfrm>
            <a:off x="2468562" y="19994563"/>
            <a:ext cx="6858000" cy="1463675"/>
          </a:xfrm>
          <a:prstGeom prst="rect">
            <a:avLst/>
          </a:prstGeom>
          <a:noFill/>
          <a:ln>
            <a:noFill/>
          </a:ln>
        </p:spPr>
        <p:txBody>
          <a:bodyPr anchorCtr="0" anchor="t" bIns="156725" lIns="313450" spcFirstLastPara="1" rIns="313450" wrap="square" tIns="1567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7"/>
          <p:cNvSpPr txBox="1"/>
          <p:nvPr>
            <p:ph idx="11" type="ftr"/>
          </p:nvPr>
        </p:nvSpPr>
        <p:spPr>
          <a:xfrm>
            <a:off x="11247437" y="19994563"/>
            <a:ext cx="10425112" cy="1463675"/>
          </a:xfrm>
          <a:prstGeom prst="rect">
            <a:avLst/>
          </a:prstGeom>
          <a:noFill/>
          <a:ln>
            <a:noFill/>
          </a:ln>
        </p:spPr>
        <p:txBody>
          <a:bodyPr anchorCtr="0" anchor="t" bIns="156725" lIns="313450" spcFirstLastPara="1" rIns="313450" wrap="square" tIns="1567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" name="Google Shape;45;p7"/>
          <p:cNvSpPr txBox="1"/>
          <p:nvPr>
            <p:ph idx="12" type="sldNum"/>
          </p:nvPr>
        </p:nvSpPr>
        <p:spPr>
          <a:xfrm>
            <a:off x="23591838" y="19994563"/>
            <a:ext cx="6858000" cy="1463675"/>
          </a:xfrm>
          <a:prstGeom prst="rect">
            <a:avLst/>
          </a:prstGeom>
          <a:noFill/>
          <a:ln>
            <a:noFill/>
          </a:ln>
        </p:spPr>
        <p:txBody>
          <a:bodyPr anchorCtr="0" anchor="t" bIns="156725" lIns="313450" spcFirstLastPara="1" rIns="313450" wrap="square" tIns="1567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8"/>
          <p:cNvSpPr txBox="1"/>
          <p:nvPr>
            <p:ph type="title"/>
          </p:nvPr>
        </p:nvSpPr>
        <p:spPr>
          <a:xfrm>
            <a:off x="1645444" y="878417"/>
            <a:ext cx="29627512" cy="3657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56725" lIns="313450" spcFirstLastPara="1" rIns="313450" wrap="square" tIns="1567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8"/>
          <p:cNvSpPr txBox="1"/>
          <p:nvPr>
            <p:ph idx="1" type="body"/>
          </p:nvPr>
        </p:nvSpPr>
        <p:spPr>
          <a:xfrm>
            <a:off x="1645444" y="4912784"/>
            <a:ext cx="14544675" cy="2046817"/>
          </a:xfrm>
          <a:prstGeom prst="rect">
            <a:avLst/>
          </a:prstGeom>
          <a:noFill/>
          <a:ln>
            <a:noFill/>
          </a:ln>
        </p:spPr>
        <p:txBody>
          <a:bodyPr anchorCtr="0" anchor="b" bIns="156725" lIns="313450" spcFirstLastPara="1" rIns="313450" wrap="square" tIns="156725">
            <a:noAutofit/>
          </a:bodyPr>
          <a:lstStyle>
            <a:lvl1pPr indent="-228600" lvl="0" marL="457200" algn="l">
              <a:spcBef>
                <a:spcPts val="34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Times"/>
              <a:buNone/>
              <a:defRPr b="1" sz="1700"/>
            </a:lvl1pPr>
            <a:lvl2pPr indent="-228600" lvl="1" marL="9144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imes"/>
              <a:buNone/>
              <a:defRPr b="1" sz="1400"/>
            </a:lvl2pPr>
            <a:lvl3pPr indent="-228600" lvl="2" marL="1371600" algn="l"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Times"/>
              <a:buNone/>
              <a:defRPr b="1" sz="1300"/>
            </a:lvl3pPr>
            <a:lvl4pPr indent="-228600" lvl="3" marL="1828800" algn="l"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Times"/>
              <a:buNone/>
              <a:defRPr b="1" sz="1100"/>
            </a:lvl4pPr>
            <a:lvl5pPr indent="-228600" lvl="4" marL="2286000" algn="l"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Times"/>
              <a:buNone/>
              <a:defRPr b="1" sz="1100"/>
            </a:lvl5pPr>
            <a:lvl6pPr indent="-228600" lvl="5" marL="2743200" algn="l"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Times"/>
              <a:buNone/>
              <a:defRPr b="1" sz="1100"/>
            </a:lvl6pPr>
            <a:lvl7pPr indent="-228600" lvl="6" marL="3200400" algn="l"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Times"/>
              <a:buNone/>
              <a:defRPr b="1" sz="1100"/>
            </a:lvl7pPr>
            <a:lvl8pPr indent="-228600" lvl="7" marL="3657600" algn="l"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Times"/>
              <a:buNone/>
              <a:defRPr b="1" sz="1100"/>
            </a:lvl8pPr>
            <a:lvl9pPr indent="-228600" lvl="8" marL="4114800" algn="l"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Times"/>
              <a:buNone/>
              <a:defRPr b="1" sz="1100"/>
            </a:lvl9pPr>
          </a:lstStyle>
          <a:p/>
        </p:txBody>
      </p:sp>
      <p:sp>
        <p:nvSpPr>
          <p:cNvPr id="49" name="Google Shape;49;p8"/>
          <p:cNvSpPr txBox="1"/>
          <p:nvPr>
            <p:ph idx="2" type="body"/>
          </p:nvPr>
        </p:nvSpPr>
        <p:spPr>
          <a:xfrm>
            <a:off x="1645444" y="6959600"/>
            <a:ext cx="14544675" cy="12643909"/>
          </a:xfrm>
          <a:prstGeom prst="rect">
            <a:avLst/>
          </a:prstGeom>
          <a:noFill/>
          <a:ln>
            <a:noFill/>
          </a:ln>
        </p:spPr>
        <p:txBody>
          <a:bodyPr anchorCtr="0" anchor="t" bIns="156725" lIns="313450" spcFirstLastPara="1" rIns="313450" wrap="square" tIns="156725">
            <a:noAutofit/>
          </a:bodyPr>
          <a:lstStyle>
            <a:lvl1pPr indent="-336550" lvl="0" marL="457200" algn="l">
              <a:spcBef>
                <a:spcPts val="34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Times"/>
              <a:buChar char="•"/>
              <a:defRPr sz="1700"/>
            </a:lvl1pPr>
            <a:lvl2pPr indent="-317500" lvl="1" marL="9144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imes"/>
              <a:buChar char="–"/>
              <a:defRPr sz="1400"/>
            </a:lvl2pPr>
            <a:lvl3pPr indent="-311150" lvl="2" marL="1371600" algn="l"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Times"/>
              <a:buChar char="•"/>
              <a:defRPr sz="1300"/>
            </a:lvl3pPr>
            <a:lvl4pPr indent="-298450" lvl="3" marL="1828800" algn="l"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Times"/>
              <a:buChar char="–"/>
              <a:defRPr sz="1100"/>
            </a:lvl4pPr>
            <a:lvl5pPr indent="-298450" lvl="4" marL="2286000" algn="l"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Times"/>
              <a:buChar char="»"/>
              <a:defRPr sz="1100"/>
            </a:lvl5pPr>
            <a:lvl6pPr indent="-298450" lvl="5" marL="2743200" algn="l"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Times"/>
              <a:buChar char="»"/>
              <a:defRPr sz="1100"/>
            </a:lvl6pPr>
            <a:lvl7pPr indent="-298450" lvl="6" marL="3200400" algn="l"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Times"/>
              <a:buChar char="»"/>
              <a:defRPr sz="1100"/>
            </a:lvl7pPr>
            <a:lvl8pPr indent="-298450" lvl="7" marL="3657600" algn="l"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Times"/>
              <a:buChar char="»"/>
              <a:defRPr sz="1100"/>
            </a:lvl8pPr>
            <a:lvl9pPr indent="-298450" lvl="8" marL="4114800" algn="l"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Times"/>
              <a:buChar char="»"/>
              <a:defRPr sz="1100"/>
            </a:lvl9pPr>
          </a:lstStyle>
          <a:p/>
        </p:txBody>
      </p:sp>
      <p:sp>
        <p:nvSpPr>
          <p:cNvPr id="50" name="Google Shape;50;p8"/>
          <p:cNvSpPr txBox="1"/>
          <p:nvPr>
            <p:ph idx="3" type="body"/>
          </p:nvPr>
        </p:nvSpPr>
        <p:spPr>
          <a:xfrm>
            <a:off x="16722330" y="4912784"/>
            <a:ext cx="14550628" cy="2046817"/>
          </a:xfrm>
          <a:prstGeom prst="rect">
            <a:avLst/>
          </a:prstGeom>
          <a:noFill/>
          <a:ln>
            <a:noFill/>
          </a:ln>
        </p:spPr>
        <p:txBody>
          <a:bodyPr anchorCtr="0" anchor="b" bIns="156725" lIns="313450" spcFirstLastPara="1" rIns="313450" wrap="square" tIns="156725">
            <a:noAutofit/>
          </a:bodyPr>
          <a:lstStyle>
            <a:lvl1pPr indent="-228600" lvl="0" marL="457200" algn="l">
              <a:spcBef>
                <a:spcPts val="34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Times"/>
              <a:buNone/>
              <a:defRPr b="1" sz="1700"/>
            </a:lvl1pPr>
            <a:lvl2pPr indent="-228600" lvl="1" marL="9144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imes"/>
              <a:buNone/>
              <a:defRPr b="1" sz="1400"/>
            </a:lvl2pPr>
            <a:lvl3pPr indent="-228600" lvl="2" marL="1371600" algn="l"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Times"/>
              <a:buNone/>
              <a:defRPr b="1" sz="1300"/>
            </a:lvl3pPr>
            <a:lvl4pPr indent="-228600" lvl="3" marL="1828800" algn="l"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Times"/>
              <a:buNone/>
              <a:defRPr b="1" sz="1100"/>
            </a:lvl4pPr>
            <a:lvl5pPr indent="-228600" lvl="4" marL="2286000" algn="l"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Times"/>
              <a:buNone/>
              <a:defRPr b="1" sz="1100"/>
            </a:lvl5pPr>
            <a:lvl6pPr indent="-228600" lvl="5" marL="2743200" algn="l"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Times"/>
              <a:buNone/>
              <a:defRPr b="1" sz="1100"/>
            </a:lvl6pPr>
            <a:lvl7pPr indent="-228600" lvl="6" marL="3200400" algn="l"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Times"/>
              <a:buNone/>
              <a:defRPr b="1" sz="1100"/>
            </a:lvl7pPr>
            <a:lvl8pPr indent="-228600" lvl="7" marL="3657600" algn="l"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Times"/>
              <a:buNone/>
              <a:defRPr b="1" sz="1100"/>
            </a:lvl8pPr>
            <a:lvl9pPr indent="-228600" lvl="8" marL="4114800" algn="l"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Times"/>
              <a:buNone/>
              <a:defRPr b="1" sz="1100"/>
            </a:lvl9pPr>
          </a:lstStyle>
          <a:p/>
        </p:txBody>
      </p:sp>
      <p:sp>
        <p:nvSpPr>
          <p:cNvPr id="51" name="Google Shape;51;p8"/>
          <p:cNvSpPr txBox="1"/>
          <p:nvPr>
            <p:ph idx="4" type="body"/>
          </p:nvPr>
        </p:nvSpPr>
        <p:spPr>
          <a:xfrm>
            <a:off x="16722330" y="6959600"/>
            <a:ext cx="14550628" cy="12643909"/>
          </a:xfrm>
          <a:prstGeom prst="rect">
            <a:avLst/>
          </a:prstGeom>
          <a:noFill/>
          <a:ln>
            <a:noFill/>
          </a:ln>
        </p:spPr>
        <p:txBody>
          <a:bodyPr anchorCtr="0" anchor="t" bIns="156725" lIns="313450" spcFirstLastPara="1" rIns="313450" wrap="square" tIns="156725">
            <a:noAutofit/>
          </a:bodyPr>
          <a:lstStyle>
            <a:lvl1pPr indent="-336550" lvl="0" marL="457200" algn="l">
              <a:spcBef>
                <a:spcPts val="34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Times"/>
              <a:buChar char="•"/>
              <a:defRPr sz="1700"/>
            </a:lvl1pPr>
            <a:lvl2pPr indent="-317500" lvl="1" marL="9144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imes"/>
              <a:buChar char="–"/>
              <a:defRPr sz="1400"/>
            </a:lvl2pPr>
            <a:lvl3pPr indent="-311150" lvl="2" marL="1371600" algn="l"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Times"/>
              <a:buChar char="•"/>
              <a:defRPr sz="1300"/>
            </a:lvl3pPr>
            <a:lvl4pPr indent="-298450" lvl="3" marL="1828800" algn="l"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Times"/>
              <a:buChar char="–"/>
              <a:defRPr sz="1100"/>
            </a:lvl4pPr>
            <a:lvl5pPr indent="-298450" lvl="4" marL="2286000" algn="l"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Times"/>
              <a:buChar char="»"/>
              <a:defRPr sz="1100"/>
            </a:lvl5pPr>
            <a:lvl6pPr indent="-298450" lvl="5" marL="2743200" algn="l"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Times"/>
              <a:buChar char="»"/>
              <a:defRPr sz="1100"/>
            </a:lvl6pPr>
            <a:lvl7pPr indent="-298450" lvl="6" marL="3200400" algn="l"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Times"/>
              <a:buChar char="»"/>
              <a:defRPr sz="1100"/>
            </a:lvl7pPr>
            <a:lvl8pPr indent="-298450" lvl="7" marL="3657600" algn="l"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Times"/>
              <a:buChar char="»"/>
              <a:defRPr sz="1100"/>
            </a:lvl8pPr>
            <a:lvl9pPr indent="-298450" lvl="8" marL="4114800" algn="l"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Times"/>
              <a:buChar char="»"/>
              <a:defRPr sz="1100"/>
            </a:lvl9pPr>
          </a:lstStyle>
          <a:p/>
        </p:txBody>
      </p:sp>
      <p:sp>
        <p:nvSpPr>
          <p:cNvPr id="52" name="Google Shape;52;p8"/>
          <p:cNvSpPr txBox="1"/>
          <p:nvPr>
            <p:ph idx="10" type="dt"/>
          </p:nvPr>
        </p:nvSpPr>
        <p:spPr>
          <a:xfrm>
            <a:off x="2468562" y="19994563"/>
            <a:ext cx="6858000" cy="1463675"/>
          </a:xfrm>
          <a:prstGeom prst="rect">
            <a:avLst/>
          </a:prstGeom>
          <a:noFill/>
          <a:ln>
            <a:noFill/>
          </a:ln>
        </p:spPr>
        <p:txBody>
          <a:bodyPr anchorCtr="0" anchor="t" bIns="156725" lIns="313450" spcFirstLastPara="1" rIns="313450" wrap="square" tIns="1567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8"/>
          <p:cNvSpPr txBox="1"/>
          <p:nvPr>
            <p:ph idx="11" type="ftr"/>
          </p:nvPr>
        </p:nvSpPr>
        <p:spPr>
          <a:xfrm>
            <a:off x="11247437" y="19994563"/>
            <a:ext cx="10425112" cy="1463675"/>
          </a:xfrm>
          <a:prstGeom prst="rect">
            <a:avLst/>
          </a:prstGeom>
          <a:noFill/>
          <a:ln>
            <a:noFill/>
          </a:ln>
        </p:spPr>
        <p:txBody>
          <a:bodyPr anchorCtr="0" anchor="t" bIns="156725" lIns="313450" spcFirstLastPara="1" rIns="313450" wrap="square" tIns="1567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" name="Google Shape;54;p8"/>
          <p:cNvSpPr txBox="1"/>
          <p:nvPr>
            <p:ph idx="12" type="sldNum"/>
          </p:nvPr>
        </p:nvSpPr>
        <p:spPr>
          <a:xfrm>
            <a:off x="23591838" y="19994563"/>
            <a:ext cx="6858000" cy="1463675"/>
          </a:xfrm>
          <a:prstGeom prst="rect">
            <a:avLst/>
          </a:prstGeom>
          <a:noFill/>
          <a:ln>
            <a:noFill/>
          </a:ln>
        </p:spPr>
        <p:txBody>
          <a:bodyPr anchorCtr="0" anchor="t" bIns="156725" lIns="313450" spcFirstLastPara="1" rIns="313450" wrap="square" tIns="1567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9"/>
          <p:cNvSpPr txBox="1"/>
          <p:nvPr>
            <p:ph type="title"/>
          </p:nvPr>
        </p:nvSpPr>
        <p:spPr>
          <a:xfrm>
            <a:off x="2468562" y="1951037"/>
            <a:ext cx="27981274" cy="3657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56725" lIns="313450" spcFirstLastPara="1" rIns="313450" wrap="square" tIns="1567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9"/>
          <p:cNvSpPr txBox="1"/>
          <p:nvPr>
            <p:ph idx="1" type="body"/>
          </p:nvPr>
        </p:nvSpPr>
        <p:spPr>
          <a:xfrm>
            <a:off x="2469357" y="6339417"/>
            <a:ext cx="13932694" cy="13167782"/>
          </a:xfrm>
          <a:prstGeom prst="rect">
            <a:avLst/>
          </a:prstGeom>
          <a:noFill/>
          <a:ln>
            <a:noFill/>
          </a:ln>
        </p:spPr>
        <p:txBody>
          <a:bodyPr anchorCtr="0" anchor="t" bIns="156725" lIns="313450" spcFirstLastPara="1" rIns="313450" wrap="square" tIns="156725">
            <a:noAutofit/>
          </a:bodyPr>
          <a:lstStyle>
            <a:lvl1pPr indent="-355600" lvl="0" marL="457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"/>
              <a:buChar char="•"/>
              <a:defRPr sz="2000"/>
            </a:lvl1pPr>
            <a:lvl2pPr indent="-336550" lvl="1" marL="914400" algn="l">
              <a:spcBef>
                <a:spcPts val="34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Times"/>
              <a:buChar char="–"/>
              <a:defRPr sz="1700"/>
            </a:lvl2pPr>
            <a:lvl3pPr indent="-317500" lvl="2" marL="1371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imes"/>
              <a:buChar char="•"/>
              <a:defRPr sz="1400"/>
            </a:lvl3pPr>
            <a:lvl4pPr indent="-311150" lvl="3" marL="1828800" algn="l"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Times"/>
              <a:buChar char="–"/>
              <a:defRPr sz="1300"/>
            </a:lvl4pPr>
            <a:lvl5pPr indent="-311150" lvl="4" marL="2286000" algn="l"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Times"/>
              <a:buChar char="»"/>
              <a:defRPr sz="1300"/>
            </a:lvl5pPr>
            <a:lvl6pPr indent="-311150" lvl="5" marL="2743200" algn="l"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Times"/>
              <a:buChar char="»"/>
              <a:defRPr sz="1300"/>
            </a:lvl6pPr>
            <a:lvl7pPr indent="-311150" lvl="6" marL="3200400" algn="l"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Times"/>
              <a:buChar char="»"/>
              <a:defRPr sz="1300"/>
            </a:lvl7pPr>
            <a:lvl8pPr indent="-311150" lvl="7" marL="3657600" algn="l"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Times"/>
              <a:buChar char="»"/>
              <a:defRPr sz="1300"/>
            </a:lvl8pPr>
            <a:lvl9pPr indent="-311150" lvl="8" marL="4114800" algn="l"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Times"/>
              <a:buChar char="»"/>
              <a:defRPr sz="1300"/>
            </a:lvl9pPr>
          </a:lstStyle>
          <a:p/>
        </p:txBody>
      </p:sp>
      <p:sp>
        <p:nvSpPr>
          <p:cNvPr id="58" name="Google Shape;58;p9"/>
          <p:cNvSpPr txBox="1"/>
          <p:nvPr>
            <p:ph idx="2" type="body"/>
          </p:nvPr>
        </p:nvSpPr>
        <p:spPr>
          <a:xfrm>
            <a:off x="16516350" y="6339417"/>
            <a:ext cx="13932694" cy="13167782"/>
          </a:xfrm>
          <a:prstGeom prst="rect">
            <a:avLst/>
          </a:prstGeom>
          <a:noFill/>
          <a:ln>
            <a:noFill/>
          </a:ln>
        </p:spPr>
        <p:txBody>
          <a:bodyPr anchorCtr="0" anchor="t" bIns="156725" lIns="313450" spcFirstLastPara="1" rIns="313450" wrap="square" tIns="156725">
            <a:noAutofit/>
          </a:bodyPr>
          <a:lstStyle>
            <a:lvl1pPr indent="-355600" lvl="0" marL="457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"/>
              <a:buChar char="•"/>
              <a:defRPr sz="2000"/>
            </a:lvl1pPr>
            <a:lvl2pPr indent="-336550" lvl="1" marL="914400" algn="l">
              <a:spcBef>
                <a:spcPts val="34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Times"/>
              <a:buChar char="–"/>
              <a:defRPr sz="1700"/>
            </a:lvl2pPr>
            <a:lvl3pPr indent="-317500" lvl="2" marL="1371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imes"/>
              <a:buChar char="•"/>
              <a:defRPr sz="1400"/>
            </a:lvl3pPr>
            <a:lvl4pPr indent="-311150" lvl="3" marL="1828800" algn="l"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Times"/>
              <a:buChar char="–"/>
              <a:defRPr sz="1300"/>
            </a:lvl4pPr>
            <a:lvl5pPr indent="-311150" lvl="4" marL="2286000" algn="l"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Times"/>
              <a:buChar char="»"/>
              <a:defRPr sz="1300"/>
            </a:lvl5pPr>
            <a:lvl6pPr indent="-311150" lvl="5" marL="2743200" algn="l"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Times"/>
              <a:buChar char="»"/>
              <a:defRPr sz="1300"/>
            </a:lvl6pPr>
            <a:lvl7pPr indent="-311150" lvl="6" marL="3200400" algn="l"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Times"/>
              <a:buChar char="»"/>
              <a:defRPr sz="1300"/>
            </a:lvl7pPr>
            <a:lvl8pPr indent="-311150" lvl="7" marL="3657600" algn="l"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Times"/>
              <a:buChar char="»"/>
              <a:defRPr sz="1300"/>
            </a:lvl8pPr>
            <a:lvl9pPr indent="-311150" lvl="8" marL="4114800" algn="l"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Times"/>
              <a:buChar char="»"/>
              <a:defRPr sz="1300"/>
            </a:lvl9pPr>
          </a:lstStyle>
          <a:p/>
        </p:txBody>
      </p:sp>
      <p:sp>
        <p:nvSpPr>
          <p:cNvPr id="59" name="Google Shape;59;p9"/>
          <p:cNvSpPr txBox="1"/>
          <p:nvPr>
            <p:ph idx="10" type="dt"/>
          </p:nvPr>
        </p:nvSpPr>
        <p:spPr>
          <a:xfrm>
            <a:off x="2468562" y="19994563"/>
            <a:ext cx="6858000" cy="1463675"/>
          </a:xfrm>
          <a:prstGeom prst="rect">
            <a:avLst/>
          </a:prstGeom>
          <a:noFill/>
          <a:ln>
            <a:noFill/>
          </a:ln>
        </p:spPr>
        <p:txBody>
          <a:bodyPr anchorCtr="0" anchor="t" bIns="156725" lIns="313450" spcFirstLastPara="1" rIns="313450" wrap="square" tIns="1567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9"/>
          <p:cNvSpPr txBox="1"/>
          <p:nvPr>
            <p:ph idx="11" type="ftr"/>
          </p:nvPr>
        </p:nvSpPr>
        <p:spPr>
          <a:xfrm>
            <a:off x="11247437" y="19994563"/>
            <a:ext cx="10425112" cy="1463675"/>
          </a:xfrm>
          <a:prstGeom prst="rect">
            <a:avLst/>
          </a:prstGeom>
          <a:noFill/>
          <a:ln>
            <a:noFill/>
          </a:ln>
        </p:spPr>
        <p:txBody>
          <a:bodyPr anchorCtr="0" anchor="t" bIns="156725" lIns="313450" spcFirstLastPara="1" rIns="313450" wrap="square" tIns="1567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" name="Google Shape;61;p9"/>
          <p:cNvSpPr txBox="1"/>
          <p:nvPr>
            <p:ph idx="12" type="sldNum"/>
          </p:nvPr>
        </p:nvSpPr>
        <p:spPr>
          <a:xfrm>
            <a:off x="23591838" y="19994563"/>
            <a:ext cx="6858000" cy="1463675"/>
          </a:xfrm>
          <a:prstGeom prst="rect">
            <a:avLst/>
          </a:prstGeom>
          <a:noFill/>
          <a:ln>
            <a:noFill/>
          </a:ln>
        </p:spPr>
        <p:txBody>
          <a:bodyPr anchorCtr="0" anchor="t" bIns="156725" lIns="313450" spcFirstLastPara="1" rIns="313450" wrap="square" tIns="1567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0"/>
          <p:cNvSpPr txBox="1"/>
          <p:nvPr>
            <p:ph type="title"/>
          </p:nvPr>
        </p:nvSpPr>
        <p:spPr>
          <a:xfrm>
            <a:off x="2600325" y="14102292"/>
            <a:ext cx="27980879" cy="4358217"/>
          </a:xfrm>
          <a:prstGeom prst="rect">
            <a:avLst/>
          </a:prstGeom>
          <a:noFill/>
          <a:ln>
            <a:noFill/>
          </a:ln>
        </p:spPr>
        <p:txBody>
          <a:bodyPr anchorCtr="0" anchor="t" bIns="156725" lIns="313450" spcFirstLastPara="1" rIns="313450" wrap="square" tIns="15672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sz="2900" cap="none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10"/>
          <p:cNvSpPr txBox="1"/>
          <p:nvPr>
            <p:ph idx="1" type="body"/>
          </p:nvPr>
        </p:nvSpPr>
        <p:spPr>
          <a:xfrm>
            <a:off x="2600325" y="9301692"/>
            <a:ext cx="27980879" cy="4800600"/>
          </a:xfrm>
          <a:prstGeom prst="rect">
            <a:avLst/>
          </a:prstGeom>
          <a:noFill/>
          <a:ln>
            <a:noFill/>
          </a:ln>
        </p:spPr>
        <p:txBody>
          <a:bodyPr anchorCtr="0" anchor="b" bIns="156725" lIns="313450" spcFirstLastPara="1" rIns="313450" wrap="square" tIns="156725">
            <a:no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imes"/>
              <a:buNone/>
              <a:defRPr sz="1400"/>
            </a:lvl1pPr>
            <a:lvl2pPr indent="-228600" lvl="1" marL="914400" algn="l"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Times"/>
              <a:buNone/>
              <a:defRPr sz="1300"/>
            </a:lvl2pPr>
            <a:lvl3pPr indent="-228600" lvl="2" marL="1371600" algn="l"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Times"/>
              <a:buNone/>
              <a:defRPr sz="1100"/>
            </a:lvl3pPr>
            <a:lvl4pPr indent="-228600" lvl="3" marL="1828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imes"/>
              <a:buNone/>
              <a:defRPr sz="1000"/>
            </a:lvl4pPr>
            <a:lvl5pPr indent="-228600" lvl="4" marL="22860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imes"/>
              <a:buNone/>
              <a:defRPr sz="1000"/>
            </a:lvl5pPr>
            <a:lvl6pPr indent="-228600" lvl="5" marL="2743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imes"/>
              <a:buNone/>
              <a:defRPr sz="1000"/>
            </a:lvl6pPr>
            <a:lvl7pPr indent="-228600" lvl="6" marL="3200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imes"/>
              <a:buNone/>
              <a:defRPr sz="1000"/>
            </a:lvl7pPr>
            <a:lvl8pPr indent="-228600" lvl="7" marL="3657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imes"/>
              <a:buNone/>
              <a:defRPr sz="1000"/>
            </a:lvl8pPr>
            <a:lvl9pPr indent="-228600" lvl="8" marL="411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imes"/>
              <a:buNone/>
              <a:defRPr sz="1000"/>
            </a:lvl9pPr>
          </a:lstStyle>
          <a:p/>
        </p:txBody>
      </p:sp>
      <p:sp>
        <p:nvSpPr>
          <p:cNvPr id="65" name="Google Shape;65;p10"/>
          <p:cNvSpPr txBox="1"/>
          <p:nvPr>
            <p:ph idx="10" type="dt"/>
          </p:nvPr>
        </p:nvSpPr>
        <p:spPr>
          <a:xfrm>
            <a:off x="2468562" y="19994563"/>
            <a:ext cx="6858000" cy="1463675"/>
          </a:xfrm>
          <a:prstGeom prst="rect">
            <a:avLst/>
          </a:prstGeom>
          <a:noFill/>
          <a:ln>
            <a:noFill/>
          </a:ln>
        </p:spPr>
        <p:txBody>
          <a:bodyPr anchorCtr="0" anchor="t" bIns="156725" lIns="313450" spcFirstLastPara="1" rIns="313450" wrap="square" tIns="1567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0"/>
          <p:cNvSpPr txBox="1"/>
          <p:nvPr>
            <p:ph idx="11" type="ftr"/>
          </p:nvPr>
        </p:nvSpPr>
        <p:spPr>
          <a:xfrm>
            <a:off x="11247437" y="19994563"/>
            <a:ext cx="10425112" cy="1463675"/>
          </a:xfrm>
          <a:prstGeom prst="rect">
            <a:avLst/>
          </a:prstGeom>
          <a:noFill/>
          <a:ln>
            <a:noFill/>
          </a:ln>
        </p:spPr>
        <p:txBody>
          <a:bodyPr anchorCtr="0" anchor="t" bIns="156725" lIns="313450" spcFirstLastPara="1" rIns="313450" wrap="square" tIns="1567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0"/>
          <p:cNvSpPr txBox="1"/>
          <p:nvPr>
            <p:ph idx="12" type="sldNum"/>
          </p:nvPr>
        </p:nvSpPr>
        <p:spPr>
          <a:xfrm>
            <a:off x="23591838" y="19994563"/>
            <a:ext cx="6858000" cy="1463675"/>
          </a:xfrm>
          <a:prstGeom prst="rect">
            <a:avLst/>
          </a:prstGeom>
          <a:noFill/>
          <a:ln>
            <a:noFill/>
          </a:ln>
        </p:spPr>
        <p:txBody>
          <a:bodyPr anchorCtr="0" anchor="t" bIns="156725" lIns="313450" spcFirstLastPara="1" rIns="313450" wrap="square" tIns="1567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2468562" y="1951037"/>
            <a:ext cx="27981274" cy="3657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56725" lIns="313450" spcFirstLastPara="1" rIns="313450" wrap="square" tIns="156725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00" u="none" cap="none" strike="noStrike">
                <a:solidFill>
                  <a:schemeClr val="dk2"/>
                </a:solidFill>
                <a:latin typeface="Times"/>
                <a:ea typeface="Times"/>
                <a:cs typeface="Times"/>
                <a:sym typeface="Times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00" u="none" cap="none" strike="noStrike">
                <a:solidFill>
                  <a:schemeClr val="dk2"/>
                </a:solidFill>
                <a:latin typeface="Times"/>
                <a:ea typeface="Times"/>
                <a:cs typeface="Times"/>
                <a:sym typeface="Times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00" u="none" cap="none" strike="noStrike">
                <a:solidFill>
                  <a:schemeClr val="dk2"/>
                </a:solidFill>
                <a:latin typeface="Times"/>
                <a:ea typeface="Times"/>
                <a:cs typeface="Times"/>
                <a:sym typeface="Times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00" u="none" cap="none" strike="noStrike">
                <a:solidFill>
                  <a:schemeClr val="dk2"/>
                </a:solidFill>
                <a:latin typeface="Times"/>
                <a:ea typeface="Times"/>
                <a:cs typeface="Times"/>
                <a:sym typeface="Times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00" u="none" cap="none" strike="noStrike">
                <a:solidFill>
                  <a:schemeClr val="dk2"/>
                </a:solidFill>
                <a:latin typeface="Times"/>
                <a:ea typeface="Times"/>
                <a:cs typeface="Times"/>
                <a:sym typeface="Times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00" u="none" cap="none" strike="noStrike">
                <a:solidFill>
                  <a:schemeClr val="dk2"/>
                </a:solidFill>
                <a:latin typeface="Times"/>
                <a:ea typeface="Times"/>
                <a:cs typeface="Times"/>
                <a:sym typeface="Times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00" u="none" cap="none" strike="noStrike">
                <a:solidFill>
                  <a:schemeClr val="dk2"/>
                </a:solidFill>
                <a:latin typeface="Times"/>
                <a:ea typeface="Times"/>
                <a:cs typeface="Times"/>
                <a:sym typeface="Times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00" u="none" cap="none" strike="noStrike">
                <a:solidFill>
                  <a:schemeClr val="dk2"/>
                </a:solidFill>
                <a:latin typeface="Times"/>
                <a:ea typeface="Times"/>
                <a:cs typeface="Times"/>
                <a:sym typeface="Times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00" u="none" cap="none" strike="noStrike">
                <a:solidFill>
                  <a:schemeClr val="dk2"/>
                </a:solidFill>
                <a:latin typeface="Times"/>
                <a:ea typeface="Times"/>
                <a:cs typeface="Times"/>
                <a:sym typeface="Times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2468562" y="6338887"/>
            <a:ext cx="27981274" cy="13168312"/>
          </a:xfrm>
          <a:prstGeom prst="rect">
            <a:avLst/>
          </a:prstGeom>
          <a:noFill/>
          <a:ln>
            <a:noFill/>
          </a:ln>
        </p:spPr>
        <p:txBody>
          <a:bodyPr anchorCtr="0" anchor="t" bIns="156725" lIns="313450" spcFirstLastPara="1" rIns="313450" wrap="square" tIns="156725">
            <a:noAutofit/>
          </a:bodyPr>
          <a:lstStyle>
            <a:lvl1pPr indent="-927100" lvl="0" marL="457200" marR="0" rtl="0" algn="l">
              <a:spcBef>
                <a:spcPts val="2200"/>
              </a:spcBef>
              <a:spcAft>
                <a:spcPts val="0"/>
              </a:spcAft>
              <a:buClr>
                <a:schemeClr val="dk1"/>
              </a:buClr>
              <a:buSzPts val="11000"/>
              <a:buFont typeface="Times"/>
              <a:buChar char="•"/>
              <a:defRPr b="0" i="0" sz="110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1pPr>
            <a:lvl2pPr indent="-838200" lvl="1" marL="914400" marR="0" rtl="0" algn="l">
              <a:spcBef>
                <a:spcPts val="192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Times"/>
              <a:buChar char="–"/>
              <a:defRPr b="0" i="0" sz="96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2pPr>
            <a:lvl3pPr indent="-749300" lvl="2" marL="1371600" marR="0" rtl="0" algn="l">
              <a:spcBef>
                <a:spcPts val="1640"/>
              </a:spcBef>
              <a:spcAft>
                <a:spcPts val="0"/>
              </a:spcAft>
              <a:buClr>
                <a:schemeClr val="dk1"/>
              </a:buClr>
              <a:buSzPts val="8200"/>
              <a:buFont typeface="Times"/>
              <a:buChar char="•"/>
              <a:defRPr b="0" i="0" sz="82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3pPr>
            <a:lvl4pPr indent="-666750" lvl="3" marL="1828800" marR="0" rtl="0" algn="l">
              <a:spcBef>
                <a:spcPts val="1380"/>
              </a:spcBef>
              <a:spcAft>
                <a:spcPts val="0"/>
              </a:spcAft>
              <a:buClr>
                <a:schemeClr val="dk1"/>
              </a:buClr>
              <a:buSzPts val="6900"/>
              <a:buFont typeface="Times"/>
              <a:buChar char="–"/>
              <a:defRPr b="0" i="0" sz="69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4pPr>
            <a:lvl5pPr indent="-666750" lvl="4" marL="2286000" marR="0" rtl="0" algn="l">
              <a:spcBef>
                <a:spcPts val="1380"/>
              </a:spcBef>
              <a:spcAft>
                <a:spcPts val="0"/>
              </a:spcAft>
              <a:buClr>
                <a:schemeClr val="dk1"/>
              </a:buClr>
              <a:buSzPts val="6900"/>
              <a:buFont typeface="Times"/>
              <a:buChar char="»"/>
              <a:defRPr b="0" i="0" sz="69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5pPr>
            <a:lvl6pPr indent="-666750" lvl="5" marL="2743200" marR="0" rtl="0" algn="l">
              <a:spcBef>
                <a:spcPts val="1380"/>
              </a:spcBef>
              <a:spcAft>
                <a:spcPts val="0"/>
              </a:spcAft>
              <a:buClr>
                <a:schemeClr val="dk1"/>
              </a:buClr>
              <a:buSzPts val="6900"/>
              <a:buFont typeface="Times"/>
              <a:buChar char="»"/>
              <a:defRPr b="0" i="0" sz="69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6pPr>
            <a:lvl7pPr indent="-666750" lvl="6" marL="3200400" marR="0" rtl="0" algn="l">
              <a:spcBef>
                <a:spcPts val="1380"/>
              </a:spcBef>
              <a:spcAft>
                <a:spcPts val="0"/>
              </a:spcAft>
              <a:buClr>
                <a:schemeClr val="dk1"/>
              </a:buClr>
              <a:buSzPts val="6900"/>
              <a:buFont typeface="Times"/>
              <a:buChar char="»"/>
              <a:defRPr b="0" i="0" sz="69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7pPr>
            <a:lvl8pPr indent="-666750" lvl="7" marL="3657600" marR="0" rtl="0" algn="l">
              <a:spcBef>
                <a:spcPts val="1380"/>
              </a:spcBef>
              <a:spcAft>
                <a:spcPts val="0"/>
              </a:spcAft>
              <a:buClr>
                <a:schemeClr val="dk1"/>
              </a:buClr>
              <a:buSzPts val="6900"/>
              <a:buFont typeface="Times"/>
              <a:buChar char="»"/>
              <a:defRPr b="0" i="0" sz="69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8pPr>
            <a:lvl9pPr indent="-666750" lvl="8" marL="4114800" marR="0" rtl="0" algn="l">
              <a:spcBef>
                <a:spcPts val="1380"/>
              </a:spcBef>
              <a:spcAft>
                <a:spcPts val="0"/>
              </a:spcAft>
              <a:buClr>
                <a:schemeClr val="dk1"/>
              </a:buClr>
              <a:buSzPts val="6900"/>
              <a:buFont typeface="Times"/>
              <a:buChar char="»"/>
              <a:defRPr b="0" i="0" sz="69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0" type="dt"/>
          </p:nvPr>
        </p:nvSpPr>
        <p:spPr>
          <a:xfrm>
            <a:off x="2468562" y="19994563"/>
            <a:ext cx="6858000" cy="1463675"/>
          </a:xfrm>
          <a:prstGeom prst="rect">
            <a:avLst/>
          </a:prstGeom>
          <a:noFill/>
          <a:ln>
            <a:noFill/>
          </a:ln>
        </p:spPr>
        <p:txBody>
          <a:bodyPr anchorCtr="0" anchor="t" bIns="156725" lIns="313450" spcFirstLastPara="1" rIns="313450" wrap="square" tIns="1567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7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7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7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7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7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7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7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7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7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1" type="ftr"/>
          </p:nvPr>
        </p:nvSpPr>
        <p:spPr>
          <a:xfrm>
            <a:off x="11247437" y="19994563"/>
            <a:ext cx="10425112" cy="1463675"/>
          </a:xfrm>
          <a:prstGeom prst="rect">
            <a:avLst/>
          </a:prstGeom>
          <a:noFill/>
          <a:ln>
            <a:noFill/>
          </a:ln>
        </p:spPr>
        <p:txBody>
          <a:bodyPr anchorCtr="0" anchor="t" bIns="156725" lIns="313450" spcFirstLastPara="1" rIns="313450" wrap="square" tIns="1567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7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7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7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7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7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7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7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7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7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2" type="sldNum"/>
          </p:nvPr>
        </p:nvSpPr>
        <p:spPr>
          <a:xfrm>
            <a:off x="23591838" y="19994563"/>
            <a:ext cx="6858000" cy="1463675"/>
          </a:xfrm>
          <a:prstGeom prst="rect">
            <a:avLst/>
          </a:prstGeom>
          <a:noFill/>
          <a:ln>
            <a:noFill/>
          </a:ln>
        </p:spPr>
        <p:txBody>
          <a:bodyPr anchorCtr="0" anchor="t" bIns="156725" lIns="313450" spcFirstLastPara="1" rIns="313450" wrap="square" tIns="1567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"/>
              <a:buNone/>
              <a:defRPr b="0" i="0" sz="4800" u="none" cap="none" strike="noStrik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3"/>
          <p:cNvSpPr txBox="1"/>
          <p:nvPr/>
        </p:nvSpPr>
        <p:spPr>
          <a:xfrm>
            <a:off x="1257300" y="4854575"/>
            <a:ext cx="9144000" cy="512762"/>
          </a:xfrm>
          <a:prstGeom prst="rect">
            <a:avLst/>
          </a:prstGeom>
          <a:solidFill>
            <a:srgbClr val="19580C"/>
          </a:solidFill>
          <a:ln>
            <a:noFill/>
          </a:ln>
        </p:spPr>
        <p:txBody>
          <a:bodyPr anchorCtr="0" anchor="t" bIns="32650" lIns="65300" spcFirstLastPara="1" rIns="65300" wrap="square" tIns="326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900"/>
              <a:buFont typeface="Gill Sans"/>
              <a:buNone/>
            </a:pPr>
            <a:r>
              <a:rPr b="0" i="0" lang="en-US" sz="2900" u="none" cap="none" strike="noStrik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rPr>
              <a:t>Introduction (or type a new title here)</a:t>
            </a:r>
            <a:endParaRPr/>
          </a:p>
        </p:txBody>
      </p:sp>
      <p:sp>
        <p:nvSpPr>
          <p:cNvPr id="85" name="Google Shape;85;p13"/>
          <p:cNvSpPr txBox="1"/>
          <p:nvPr/>
        </p:nvSpPr>
        <p:spPr>
          <a:xfrm>
            <a:off x="1257300" y="13450888"/>
            <a:ext cx="9144000" cy="511175"/>
          </a:xfrm>
          <a:prstGeom prst="rect">
            <a:avLst/>
          </a:prstGeom>
          <a:solidFill>
            <a:srgbClr val="19580C"/>
          </a:solidFill>
          <a:ln>
            <a:noFill/>
          </a:ln>
        </p:spPr>
        <p:txBody>
          <a:bodyPr anchorCtr="0" anchor="t" bIns="32650" lIns="65300" spcFirstLastPara="1" rIns="65300" wrap="square" tIns="326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900"/>
              <a:buFont typeface="Gill Sans"/>
              <a:buNone/>
            </a:pPr>
            <a:r>
              <a:rPr b="0" i="0" lang="en-US" sz="2900" u="none" cap="none" strike="noStrik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rPr>
              <a:t>Methodology (or type a new title here)</a:t>
            </a:r>
            <a:endParaRPr/>
          </a:p>
        </p:txBody>
      </p:sp>
      <p:sp>
        <p:nvSpPr>
          <p:cNvPr id="86" name="Google Shape;86;p13"/>
          <p:cNvSpPr txBox="1"/>
          <p:nvPr/>
        </p:nvSpPr>
        <p:spPr>
          <a:xfrm>
            <a:off x="11887200" y="4814887"/>
            <a:ext cx="9144000" cy="511175"/>
          </a:xfrm>
          <a:prstGeom prst="rect">
            <a:avLst/>
          </a:prstGeom>
          <a:solidFill>
            <a:srgbClr val="19580C"/>
          </a:solidFill>
          <a:ln>
            <a:noFill/>
          </a:ln>
        </p:spPr>
        <p:txBody>
          <a:bodyPr anchorCtr="0" anchor="t" bIns="32650" lIns="65300" spcFirstLastPara="1" rIns="65300" wrap="square" tIns="326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900"/>
              <a:buFont typeface="Gill Sans"/>
              <a:buNone/>
            </a:pPr>
            <a:r>
              <a:rPr b="0" i="0" lang="en-US" sz="2900" u="none" cap="none" strike="noStrik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rPr>
              <a:t>Results (or type a new title here)</a:t>
            </a:r>
            <a:endParaRPr/>
          </a:p>
        </p:txBody>
      </p:sp>
      <p:sp>
        <p:nvSpPr>
          <p:cNvPr id="87" name="Google Shape;87;p13"/>
          <p:cNvSpPr txBox="1"/>
          <p:nvPr/>
        </p:nvSpPr>
        <p:spPr>
          <a:xfrm>
            <a:off x="11887200" y="13450888"/>
            <a:ext cx="9144000" cy="511175"/>
          </a:xfrm>
          <a:prstGeom prst="rect">
            <a:avLst/>
          </a:prstGeom>
          <a:solidFill>
            <a:srgbClr val="19580C"/>
          </a:solidFill>
          <a:ln>
            <a:noFill/>
          </a:ln>
        </p:spPr>
        <p:txBody>
          <a:bodyPr anchorCtr="0" anchor="t" bIns="32650" lIns="65300" spcFirstLastPara="1" rIns="65300" wrap="square" tIns="326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900"/>
              <a:buFont typeface="Gill Sans"/>
              <a:buNone/>
            </a:pPr>
            <a:r>
              <a:rPr b="0" i="0" lang="en-US" sz="2900" u="none" cap="none" strike="noStrik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rPr>
              <a:t>Conclusions (or type a new title here)</a:t>
            </a:r>
            <a:endParaRPr/>
          </a:p>
        </p:txBody>
      </p:sp>
      <p:sp>
        <p:nvSpPr>
          <p:cNvPr id="88" name="Google Shape;88;p13"/>
          <p:cNvSpPr txBox="1"/>
          <p:nvPr/>
        </p:nvSpPr>
        <p:spPr>
          <a:xfrm>
            <a:off x="22345650" y="4814887"/>
            <a:ext cx="9144000" cy="511175"/>
          </a:xfrm>
          <a:prstGeom prst="rect">
            <a:avLst/>
          </a:prstGeom>
          <a:solidFill>
            <a:srgbClr val="19580C"/>
          </a:solidFill>
          <a:ln>
            <a:noFill/>
          </a:ln>
        </p:spPr>
        <p:txBody>
          <a:bodyPr anchorCtr="0" anchor="t" bIns="32650" lIns="65300" spcFirstLastPara="1" rIns="65300" wrap="square" tIns="326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900"/>
              <a:buFont typeface="Gill Sans"/>
              <a:buNone/>
            </a:pPr>
            <a:r>
              <a:rPr b="0" i="0" lang="en-US" sz="2900" u="none" cap="none" strike="noStrik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rPr>
              <a:t>Literature Cited (or type a new title here)</a:t>
            </a:r>
            <a:endParaRPr/>
          </a:p>
        </p:txBody>
      </p:sp>
      <p:sp>
        <p:nvSpPr>
          <p:cNvPr id="89" name="Google Shape;89;p13"/>
          <p:cNvSpPr txBox="1"/>
          <p:nvPr/>
        </p:nvSpPr>
        <p:spPr>
          <a:xfrm>
            <a:off x="22345650" y="11418887"/>
            <a:ext cx="9144000" cy="511175"/>
          </a:xfrm>
          <a:prstGeom prst="rect">
            <a:avLst/>
          </a:prstGeom>
          <a:solidFill>
            <a:srgbClr val="19580C"/>
          </a:solidFill>
          <a:ln>
            <a:noFill/>
          </a:ln>
        </p:spPr>
        <p:txBody>
          <a:bodyPr anchorCtr="0" anchor="t" bIns="32650" lIns="65300" spcFirstLastPara="1" rIns="65300" wrap="square" tIns="326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900"/>
              <a:buFont typeface="Gill Sans"/>
              <a:buNone/>
            </a:pPr>
            <a:r>
              <a:rPr b="0" i="0" lang="en-US" sz="2900" u="none" cap="none" strike="noStrik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rPr>
              <a:t>Acknowledgements (or type a new title here)</a:t>
            </a:r>
            <a:endParaRPr/>
          </a:p>
        </p:txBody>
      </p:sp>
      <p:sp>
        <p:nvSpPr>
          <p:cNvPr id="90" name="Google Shape;90;p13"/>
          <p:cNvSpPr txBox="1"/>
          <p:nvPr/>
        </p:nvSpPr>
        <p:spPr>
          <a:xfrm>
            <a:off x="22345650" y="17057688"/>
            <a:ext cx="9144000" cy="511175"/>
          </a:xfrm>
          <a:prstGeom prst="rect">
            <a:avLst/>
          </a:prstGeom>
          <a:solidFill>
            <a:srgbClr val="19580C"/>
          </a:solidFill>
          <a:ln>
            <a:noFill/>
          </a:ln>
        </p:spPr>
        <p:txBody>
          <a:bodyPr anchorCtr="0" anchor="t" bIns="32650" lIns="65300" spcFirstLastPara="1" rIns="65300" wrap="square" tIns="326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900"/>
              <a:buFont typeface="Gill Sans"/>
              <a:buNone/>
            </a:pPr>
            <a:r>
              <a:rPr b="0" i="0" lang="en-US" sz="2900" u="none" cap="none" strike="noStrik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rPr>
              <a:t>Further Reading (or type a new title here)</a:t>
            </a:r>
            <a:endParaRPr/>
          </a:p>
        </p:txBody>
      </p:sp>
      <p:sp>
        <p:nvSpPr>
          <p:cNvPr id="91" name="Google Shape;91;p13"/>
          <p:cNvSpPr txBox="1"/>
          <p:nvPr/>
        </p:nvSpPr>
        <p:spPr>
          <a:xfrm>
            <a:off x="1257300" y="5322887"/>
            <a:ext cx="9144000" cy="544512"/>
          </a:xfrm>
          <a:prstGeom prst="rect">
            <a:avLst/>
          </a:prstGeom>
          <a:solidFill>
            <a:srgbClr val="83BF72"/>
          </a:solidFill>
          <a:ln>
            <a:noFill/>
          </a:ln>
        </p:spPr>
        <p:txBody>
          <a:bodyPr anchorCtr="0" anchor="t" bIns="163250" lIns="163250" spcFirstLastPara="1" rIns="163250" wrap="square" tIns="163250">
            <a:no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Gill Sans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rPr>
              <a:t>Enter you Introductory text here…</a:t>
            </a:r>
            <a:endParaRPr/>
          </a:p>
        </p:txBody>
      </p:sp>
      <p:sp>
        <p:nvSpPr>
          <p:cNvPr id="92" name="Google Shape;92;p13"/>
          <p:cNvSpPr txBox="1"/>
          <p:nvPr/>
        </p:nvSpPr>
        <p:spPr>
          <a:xfrm>
            <a:off x="1257300" y="13908088"/>
            <a:ext cx="9144000" cy="544512"/>
          </a:xfrm>
          <a:prstGeom prst="rect">
            <a:avLst/>
          </a:prstGeom>
          <a:solidFill>
            <a:srgbClr val="83BF72"/>
          </a:solidFill>
          <a:ln>
            <a:noFill/>
          </a:ln>
        </p:spPr>
        <p:txBody>
          <a:bodyPr anchorCtr="0" anchor="t" bIns="163250" lIns="163250" spcFirstLastPara="1" rIns="163250" wrap="square" tIns="163250">
            <a:no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Gill Sans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rPr>
              <a:t>Enter your methodology text here…</a:t>
            </a:r>
            <a:endParaRPr/>
          </a:p>
        </p:txBody>
      </p:sp>
      <p:sp>
        <p:nvSpPr>
          <p:cNvPr id="93" name="Google Shape;93;p13"/>
          <p:cNvSpPr txBox="1"/>
          <p:nvPr/>
        </p:nvSpPr>
        <p:spPr>
          <a:xfrm>
            <a:off x="11887200" y="5272087"/>
            <a:ext cx="9144000" cy="544512"/>
          </a:xfrm>
          <a:prstGeom prst="rect">
            <a:avLst/>
          </a:prstGeom>
          <a:solidFill>
            <a:srgbClr val="83BF72"/>
          </a:solidFill>
          <a:ln>
            <a:noFill/>
          </a:ln>
        </p:spPr>
        <p:txBody>
          <a:bodyPr anchorCtr="0" anchor="t" bIns="163250" lIns="163250" spcFirstLastPara="1" rIns="163250" wrap="square" tIns="163250">
            <a:no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Gill Sans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rPr>
              <a:t>Enter your results here…</a:t>
            </a:r>
            <a:endParaRPr/>
          </a:p>
        </p:txBody>
      </p:sp>
      <p:sp>
        <p:nvSpPr>
          <p:cNvPr id="94" name="Google Shape;94;p13"/>
          <p:cNvSpPr txBox="1"/>
          <p:nvPr/>
        </p:nvSpPr>
        <p:spPr>
          <a:xfrm>
            <a:off x="11887200" y="13908088"/>
            <a:ext cx="9144000" cy="544512"/>
          </a:xfrm>
          <a:prstGeom prst="rect">
            <a:avLst/>
          </a:prstGeom>
          <a:solidFill>
            <a:srgbClr val="83BF72"/>
          </a:solidFill>
          <a:ln>
            <a:noFill/>
          </a:ln>
        </p:spPr>
        <p:txBody>
          <a:bodyPr anchorCtr="0" anchor="t" bIns="163250" lIns="163250" spcFirstLastPara="1" rIns="163250" wrap="square" tIns="163250">
            <a:no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Gill Sans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rPr>
              <a:t>Enter your conclusion text here…</a:t>
            </a:r>
            <a:endParaRPr/>
          </a:p>
        </p:txBody>
      </p:sp>
      <p:sp>
        <p:nvSpPr>
          <p:cNvPr id="95" name="Google Shape;95;p13"/>
          <p:cNvSpPr txBox="1"/>
          <p:nvPr/>
        </p:nvSpPr>
        <p:spPr>
          <a:xfrm>
            <a:off x="22345650" y="5272087"/>
            <a:ext cx="9144000" cy="544512"/>
          </a:xfrm>
          <a:prstGeom prst="rect">
            <a:avLst/>
          </a:prstGeom>
          <a:solidFill>
            <a:srgbClr val="83BF72"/>
          </a:solidFill>
          <a:ln>
            <a:noFill/>
          </a:ln>
        </p:spPr>
        <p:txBody>
          <a:bodyPr anchorCtr="0" anchor="t" bIns="163250" lIns="163250" spcFirstLastPara="1" rIns="163250" wrap="square" tIns="163250">
            <a:no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Gill Sans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rPr>
              <a:t>Enter cited Literature here…</a:t>
            </a:r>
            <a:endParaRPr/>
          </a:p>
        </p:txBody>
      </p:sp>
      <p:sp>
        <p:nvSpPr>
          <p:cNvPr id="96" name="Google Shape;96;p13"/>
          <p:cNvSpPr txBox="1"/>
          <p:nvPr/>
        </p:nvSpPr>
        <p:spPr>
          <a:xfrm>
            <a:off x="22345650" y="11876087"/>
            <a:ext cx="9144000" cy="544512"/>
          </a:xfrm>
          <a:prstGeom prst="rect">
            <a:avLst/>
          </a:prstGeom>
          <a:solidFill>
            <a:srgbClr val="83BF72"/>
          </a:solidFill>
          <a:ln>
            <a:noFill/>
          </a:ln>
        </p:spPr>
        <p:txBody>
          <a:bodyPr anchorCtr="0" anchor="t" bIns="163250" lIns="163250" spcFirstLastPara="1" rIns="163250" wrap="square" tIns="163250">
            <a:no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Gill Sans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rPr>
              <a:t>Enter acknowledgements here…</a:t>
            </a:r>
            <a:endParaRPr/>
          </a:p>
        </p:txBody>
      </p:sp>
      <p:sp>
        <p:nvSpPr>
          <p:cNvPr id="97" name="Google Shape;97;p13"/>
          <p:cNvSpPr txBox="1"/>
          <p:nvPr/>
        </p:nvSpPr>
        <p:spPr>
          <a:xfrm>
            <a:off x="22345650" y="17514888"/>
            <a:ext cx="9144000" cy="544512"/>
          </a:xfrm>
          <a:prstGeom prst="rect">
            <a:avLst/>
          </a:prstGeom>
          <a:solidFill>
            <a:srgbClr val="83BF72"/>
          </a:solidFill>
          <a:ln>
            <a:noFill/>
          </a:ln>
        </p:spPr>
        <p:txBody>
          <a:bodyPr anchorCtr="0" anchor="t" bIns="163250" lIns="163250" spcFirstLastPara="1" rIns="163250" wrap="square" tIns="163250">
            <a:no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Gill Sans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rPr>
              <a:t>Enter related texts/literature here…</a:t>
            </a:r>
            <a:endParaRPr/>
          </a:p>
        </p:txBody>
      </p:sp>
      <p:sp>
        <p:nvSpPr>
          <p:cNvPr id="98" name="Google Shape;98;p13"/>
          <p:cNvSpPr txBox="1"/>
          <p:nvPr/>
        </p:nvSpPr>
        <p:spPr>
          <a:xfrm>
            <a:off x="2914650" y="1704975"/>
            <a:ext cx="26860499" cy="1158875"/>
          </a:xfrm>
          <a:prstGeom prst="rect">
            <a:avLst/>
          </a:prstGeom>
          <a:noFill/>
          <a:ln>
            <a:noFill/>
          </a:ln>
        </p:spPr>
        <p:txBody>
          <a:bodyPr anchorCtr="0" anchor="t" bIns="32650" lIns="65300" spcFirstLastPara="1" rIns="65300" wrap="square" tIns="326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100"/>
              <a:buFont typeface="Gill Sans"/>
              <a:buNone/>
            </a:pPr>
            <a:r>
              <a:rPr b="1" i="0" lang="en-US" sz="7100" u="none" cap="none" strike="noStrik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rPr>
              <a:t>Enter title of your presentation here</a:t>
            </a:r>
            <a:endParaRPr/>
          </a:p>
        </p:txBody>
      </p:sp>
      <p:sp>
        <p:nvSpPr>
          <p:cNvPr id="99" name="Google Shape;99;p13"/>
          <p:cNvSpPr txBox="1"/>
          <p:nvPr/>
        </p:nvSpPr>
        <p:spPr>
          <a:xfrm>
            <a:off x="6686550" y="3025775"/>
            <a:ext cx="19202401" cy="481012"/>
          </a:xfrm>
          <a:prstGeom prst="rect">
            <a:avLst/>
          </a:prstGeom>
          <a:noFill/>
          <a:ln>
            <a:noFill/>
          </a:ln>
        </p:spPr>
        <p:txBody>
          <a:bodyPr anchorCtr="0" anchor="t" bIns="32650" lIns="65300" spcFirstLastPara="1" rIns="65300" wrap="square" tIns="326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Gill Sans"/>
              <a:buNone/>
            </a:pPr>
            <a:r>
              <a:rPr b="0" i="0" lang="en-US" sz="2700" u="none" cap="none" strike="noStrik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rPr>
              <a:t>Enter your name here • Enter your Instructor’s name here • Enter your Capstone class # or project #</a:t>
            </a:r>
            <a:endParaRPr/>
          </a:p>
        </p:txBody>
      </p:sp>
      <p:sp>
        <p:nvSpPr>
          <p:cNvPr id="100" name="Google Shape;100;p13"/>
          <p:cNvSpPr txBox="1"/>
          <p:nvPr/>
        </p:nvSpPr>
        <p:spPr>
          <a:xfrm>
            <a:off x="1295400" y="5886450"/>
            <a:ext cx="9105900" cy="749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Times"/>
              <a:ea typeface="Times"/>
              <a:cs typeface="Times"/>
              <a:sym typeface="Times"/>
            </a:endParaRPr>
          </a:p>
        </p:txBody>
      </p:sp>
      <p:sp>
        <p:nvSpPr>
          <p:cNvPr id="101" name="Google Shape;101;p13"/>
          <p:cNvSpPr txBox="1"/>
          <p:nvPr/>
        </p:nvSpPr>
        <p:spPr>
          <a:xfrm>
            <a:off x="1276350" y="14431875"/>
            <a:ext cx="9105900" cy="666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Times"/>
              <a:ea typeface="Times"/>
              <a:cs typeface="Times"/>
              <a:sym typeface="Times"/>
            </a:endParaRPr>
          </a:p>
        </p:txBody>
      </p:sp>
      <p:sp>
        <p:nvSpPr>
          <p:cNvPr id="102" name="Google Shape;102;p13"/>
          <p:cNvSpPr txBox="1"/>
          <p:nvPr/>
        </p:nvSpPr>
        <p:spPr>
          <a:xfrm>
            <a:off x="11925300" y="5840325"/>
            <a:ext cx="9105900" cy="761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Times"/>
              <a:ea typeface="Times"/>
              <a:cs typeface="Times"/>
              <a:sym typeface="Times"/>
            </a:endParaRPr>
          </a:p>
        </p:txBody>
      </p:sp>
      <p:sp>
        <p:nvSpPr>
          <p:cNvPr id="103" name="Google Shape;103;p13"/>
          <p:cNvSpPr txBox="1"/>
          <p:nvPr/>
        </p:nvSpPr>
        <p:spPr>
          <a:xfrm>
            <a:off x="11887200" y="14469975"/>
            <a:ext cx="9105900" cy="662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Times"/>
              <a:ea typeface="Times"/>
              <a:cs typeface="Times"/>
              <a:sym typeface="Times"/>
            </a:endParaRPr>
          </a:p>
        </p:txBody>
      </p:sp>
      <p:sp>
        <p:nvSpPr>
          <p:cNvPr id="104" name="Google Shape;104;p13"/>
          <p:cNvSpPr txBox="1"/>
          <p:nvPr/>
        </p:nvSpPr>
        <p:spPr>
          <a:xfrm>
            <a:off x="22364700" y="5859375"/>
            <a:ext cx="9105900" cy="547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Times"/>
              <a:ea typeface="Times"/>
              <a:cs typeface="Times"/>
              <a:sym typeface="Times"/>
            </a:endParaRPr>
          </a:p>
        </p:txBody>
      </p:sp>
      <p:sp>
        <p:nvSpPr>
          <p:cNvPr id="105" name="Google Shape;105;p13"/>
          <p:cNvSpPr txBox="1"/>
          <p:nvPr/>
        </p:nvSpPr>
        <p:spPr>
          <a:xfrm>
            <a:off x="22383750" y="12420600"/>
            <a:ext cx="9105900" cy="4528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Times"/>
              <a:ea typeface="Times"/>
              <a:cs typeface="Times"/>
              <a:sym typeface="Times"/>
            </a:endParaRPr>
          </a:p>
        </p:txBody>
      </p:sp>
      <p:sp>
        <p:nvSpPr>
          <p:cNvPr id="106" name="Google Shape;106;p13"/>
          <p:cNvSpPr txBox="1"/>
          <p:nvPr/>
        </p:nvSpPr>
        <p:spPr>
          <a:xfrm>
            <a:off x="22326600" y="18108525"/>
            <a:ext cx="9144000" cy="318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Times"/>
              <a:ea typeface="Times"/>
              <a:cs typeface="Times"/>
              <a:sym typeface="Time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