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Roboto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5216fa05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5216fa05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5c54545f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5c54545f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clearly defines the research question/ hypothesis.  </a:t>
            </a:r>
            <a:endParaRPr sz="1400"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Relevant background information provides a context for the study.  Why are we studying this?  </a:t>
            </a:r>
            <a:endParaRPr sz="1400"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Can include important information that you found from other sources (primary literature, web, texts, etc.).</a:t>
            </a:r>
            <a:endParaRPr sz="1400"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Include a picture </a:t>
            </a:r>
            <a:endParaRPr sz="1400"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Explain why this topic is important</a:t>
            </a:r>
            <a:endParaRPr sz="1400"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Cite ( in text) any information that your use from another source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55c54545f7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55c54545f7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What did you (the researchers) do to conduct their experiment?</a:t>
            </a:r>
            <a:endParaRPr sz="1400"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 Photographs and/or drawings may be used  to illustrate relevant aspects of the experimental methods (e.g., structures, supplies, the study organism, etc.). </a:t>
            </a:r>
            <a:endParaRPr sz="1400"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2"/>
              </a:buClr>
              <a:buSzPts val="1400"/>
              <a:buChar char="●"/>
            </a:pPr>
            <a:r>
              <a:rPr lang="en" sz="1400">
                <a:solidFill>
                  <a:schemeClr val="dk2"/>
                </a:solidFill>
              </a:rPr>
              <a:t>You may choose to represent this as a bulleted list or a flow chart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55c54545f7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55c54545f7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Your results should be organized and clearly labeled, you may choose to show your results as 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AutoNum type="arabicPeriod"/>
            </a:pPr>
            <a:r>
              <a:rPr lang="en" sz="1200">
                <a:solidFill>
                  <a:schemeClr val="dk2"/>
                </a:solidFill>
              </a:rPr>
              <a:t>Tables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AutoNum type="arabicPeriod"/>
            </a:pPr>
            <a:r>
              <a:rPr lang="en" sz="1200">
                <a:solidFill>
                  <a:schemeClr val="dk2"/>
                </a:solidFill>
              </a:rPr>
              <a:t>Graphs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AutoNum type="arabicPeriod"/>
            </a:pPr>
            <a:r>
              <a:rPr lang="en" sz="1200">
                <a:solidFill>
                  <a:schemeClr val="dk2"/>
                </a:solidFill>
              </a:rPr>
              <a:t>Figures</a:t>
            </a:r>
            <a:endParaRPr sz="1200">
              <a:solidFill>
                <a:schemeClr val="dk2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AutoNum type="arabicPeriod"/>
            </a:pPr>
            <a:r>
              <a:rPr lang="en" sz="1200">
                <a:solidFill>
                  <a:schemeClr val="dk2"/>
                </a:solidFill>
              </a:rPr>
              <a:t>Photographs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55c54545f7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55c54545f7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Major findings are clearly and concisely summarized  (i.e., what do the results tell you about the “big picture”?). Bullet Points can help you keep everything organized</a:t>
            </a:r>
            <a:endParaRPr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chemeClr val="dk2"/>
                </a:solidFill>
              </a:rPr>
              <a:t>You may also include</a:t>
            </a:r>
            <a:endParaRPr b="1"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  Suggestions for future studies or solution suggestions that are related to or help expand your experiment</a:t>
            </a:r>
            <a:endParaRPr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-What could I do next ?</a:t>
            </a:r>
            <a:endParaRPr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-What could we make, create, test next?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5c54545f7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55c54545f7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Usually we only use this section if we used information on our poster directly like </a:t>
            </a:r>
            <a:endParaRPr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-Quotes</a:t>
            </a:r>
            <a:endParaRPr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-Statistics</a:t>
            </a:r>
            <a:endParaRPr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-Previous research or experiments</a:t>
            </a:r>
            <a:endParaRPr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2"/>
                </a:solidFill>
              </a:rPr>
              <a:t>We want to make sure whoever reads our poster can look up the information and read more about it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55c54545f7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55c54545f7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2"/>
                </a:solidFill>
              </a:rPr>
              <a:t>Here is where you would thank whoever helped with your experiment.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Environmental Symposium Research Poster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Posters are made of at least 4-8 main sections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400"/>
              <a:t>Introduction-</a:t>
            </a:r>
            <a:r>
              <a:rPr lang="en" sz="1200"/>
              <a:t>This is where you will introduce your topic on mealworms and any information about it.</a:t>
            </a:r>
            <a:endParaRPr sz="1200"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400"/>
              <a:t>Methods-</a:t>
            </a:r>
            <a:r>
              <a:rPr lang="en" sz="1200"/>
              <a:t>List  out your supplies and how you used them to conduct your experiment</a:t>
            </a:r>
            <a:endParaRPr sz="1200"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400"/>
              <a:t>Results- </a:t>
            </a:r>
            <a:r>
              <a:rPr lang="en" sz="1200"/>
              <a:t>Pictures, and graphs are used to show the results of your experiment, you should be able to explain what a picture or graph is showing</a:t>
            </a:r>
            <a:r>
              <a:rPr lang="en" sz="1400"/>
              <a:t> </a:t>
            </a:r>
            <a:endParaRPr sz="1400"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400"/>
              <a:t>Discussion</a:t>
            </a:r>
            <a:r>
              <a:rPr lang="en" sz="1200"/>
              <a:t>-Discuss your results. Was it what you expected, how so , what do we already know about microplastics , how were our results related to that, did anything knew arise?</a:t>
            </a:r>
            <a:endParaRPr sz="1200"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400"/>
              <a:t>Conclusion- </a:t>
            </a:r>
            <a:r>
              <a:rPr lang="en" sz="1200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You restate your thesis and summarize your results that support or disprove your </a:t>
            </a:r>
            <a:r>
              <a:rPr lang="en" sz="1200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hypothesis</a:t>
            </a:r>
            <a:r>
              <a:rPr lang="en" sz="1200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</a:t>
            </a:r>
            <a:endParaRPr sz="12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The following should also be included </a:t>
            </a:r>
            <a:endParaRPr b="1" sz="12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*Literature Cited- You would include any </a:t>
            </a:r>
            <a:r>
              <a:rPr lang="en" sz="1200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references</a:t>
            </a:r>
            <a:r>
              <a:rPr lang="en" sz="1200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you used on the poster only</a:t>
            </a:r>
            <a:endParaRPr sz="12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/>
              <a:t>*</a:t>
            </a:r>
            <a:r>
              <a:rPr lang="en" sz="1200"/>
              <a:t>Acknowledgements</a:t>
            </a:r>
            <a:r>
              <a:rPr lang="en" sz="1200"/>
              <a:t> -Always thank whoever helped you conduct your research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/>
              <a:t>*Next Steps- if you choose to include this section you would list future efforts / solutions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/>
              <a:t>Or experiments that could be completed 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200"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7600" y="3349400"/>
            <a:ext cx="2651650" cy="15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4520700" cy="3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our research project we raised mealworms to see……………………..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Our question was……………..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Our hypothesis was ……………………..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We wanted to study this because……………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Raising mealworms as a food source is important because………………….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According to ………..article/website, eating insects…...</a:t>
            </a:r>
            <a:endParaRPr/>
          </a:p>
        </p:txBody>
      </p:sp>
      <p:sp>
        <p:nvSpPr>
          <p:cNvPr id="69" name="Google Shape;69;p15"/>
          <p:cNvSpPr txBox="1"/>
          <p:nvPr>
            <p:ph idx="2" type="body"/>
          </p:nvPr>
        </p:nvSpPr>
        <p:spPr>
          <a:xfrm>
            <a:off x="5220500" y="1152475"/>
            <a:ext cx="3612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Add a photo here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Methodology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4520700" cy="3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/>
              <a:t>Materials</a:t>
            </a:r>
            <a:endParaRPr sz="2400" u="sng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</a:t>
            </a:r>
            <a:r>
              <a:rPr lang="en" sz="1800"/>
              <a:t>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t/>
            </a:r>
            <a:endParaRPr sz="1800"/>
          </a:p>
        </p:txBody>
      </p:sp>
      <p:sp>
        <p:nvSpPr>
          <p:cNvPr id="76" name="Google Shape;76;p16"/>
          <p:cNvSpPr txBox="1"/>
          <p:nvPr>
            <p:ph idx="2" type="body"/>
          </p:nvPr>
        </p:nvSpPr>
        <p:spPr>
          <a:xfrm>
            <a:off x="5220500" y="1152475"/>
            <a:ext cx="3612000" cy="39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/>
              <a:t>Procedure</a:t>
            </a:r>
            <a:endParaRPr sz="2400" u="sng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……….</a:t>
            </a:r>
            <a:endParaRPr sz="1800"/>
          </a:p>
        </p:txBody>
      </p:sp>
      <p:sp>
        <p:nvSpPr>
          <p:cNvPr id="77" name="Google Shape;77;p16"/>
          <p:cNvSpPr txBox="1"/>
          <p:nvPr/>
        </p:nvSpPr>
        <p:spPr>
          <a:xfrm>
            <a:off x="2248350" y="1236050"/>
            <a:ext cx="2448600" cy="14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 a photo of your mealworm tank set-up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</a:t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Table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Graphs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Photos</a:t>
            </a:r>
            <a:endParaRPr/>
          </a:p>
        </p:txBody>
      </p:sp>
      <p:sp>
        <p:nvSpPr>
          <p:cNvPr id="84" name="Google Shape;84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Conclusion/ Discussion</a:t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our results we saw that …………….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According to our results we saw that mealworms that had …………...as a food source …………..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Our hypothesis was/was not supported because……..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Questions that we still have are…………..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What we would like to study next is……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We want to study this because……………...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Literature Cited /References</a:t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Cite an articles that you used in this poster/project</a:t>
            </a:r>
            <a:endParaRPr/>
          </a:p>
        </p:txBody>
      </p:sp>
      <p:sp>
        <p:nvSpPr>
          <p:cNvPr id="98" name="Google Shape;98;p19"/>
          <p:cNvSpPr txBox="1"/>
          <p:nvPr/>
        </p:nvSpPr>
        <p:spPr>
          <a:xfrm>
            <a:off x="4137000" y="1554150"/>
            <a:ext cx="4766100" cy="30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</p:txBody>
      </p:sp>
      <p:sp>
        <p:nvSpPr>
          <p:cNvPr id="99" name="Google Shape;99;p1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Acknowledgements</a:t>
            </a:r>
            <a:endParaRPr/>
          </a:p>
        </p:txBody>
      </p:sp>
      <p:sp>
        <p:nvSpPr>
          <p:cNvPr id="105" name="Google Shape;105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We would like to say thank you to the following people for helping us with this project:</a:t>
            </a:r>
            <a:endParaRPr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…………..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…………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…………..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…………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…………..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………...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2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